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7" r:id="rId5"/>
    <p:sldId id="266" r:id="rId6"/>
    <p:sldId id="265" r:id="rId7"/>
    <p:sldId id="264" r:id="rId8"/>
    <p:sldId id="260" r:id="rId9"/>
    <p:sldId id="263" r:id="rId10"/>
    <p:sldId id="273" r:id="rId11"/>
    <p:sldId id="272" r:id="rId12"/>
    <p:sldId id="261" r:id="rId13"/>
    <p:sldId id="271" r:id="rId14"/>
    <p:sldId id="269" r:id="rId15"/>
    <p:sldId id="26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ФОТО Хвойные\shishkin35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546" r="1986"/>
          <a:stretch>
            <a:fillRect/>
          </a:stretch>
        </p:blipFill>
        <p:spPr bwMode="auto">
          <a:xfrm>
            <a:off x="0" y="0"/>
            <a:ext cx="926066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14950"/>
            <a:ext cx="8229600" cy="1428760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ХВОЙНЫЕ ДЕРЕВЬЯ</a:t>
            </a:r>
            <a:endParaRPr lang="ru-RU" sz="6600" b="1" dirty="0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G:\ФОТО Хвойные\newstyle-39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G:\ФОТО Хвойные\image8970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51" y="0"/>
            <a:ext cx="921550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ФОТО Хвойные\4693744_large.jpg"/>
          <p:cNvPicPr>
            <a:picLocks noChangeAspect="1" noChangeArrowheads="1"/>
          </p:cNvPicPr>
          <p:nvPr/>
        </p:nvPicPr>
        <p:blipFill>
          <a:blip r:embed="rId2" cstate="print"/>
          <a:srcRect l="11297" r="8049"/>
          <a:stretch>
            <a:fillRect/>
          </a:stretch>
        </p:blipFill>
        <p:spPr bwMode="auto">
          <a:xfrm>
            <a:off x="-121779" y="0"/>
            <a:ext cx="926577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ФОТО Хвойные\7390650.jpg"/>
          <p:cNvPicPr>
            <a:picLocks noChangeAspect="1" noChangeArrowheads="1"/>
          </p:cNvPicPr>
          <p:nvPr/>
        </p:nvPicPr>
        <p:blipFill>
          <a:blip r:embed="rId2" cstate="print"/>
          <a:srcRect l="6334"/>
          <a:stretch>
            <a:fillRect/>
          </a:stretch>
        </p:blipFill>
        <p:spPr bwMode="auto">
          <a:xfrm>
            <a:off x="0" y="0"/>
            <a:ext cx="965048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ФОТО Хвойные\579f2a3663d0d44960f802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50" y="514350"/>
            <a:ext cx="9004300" cy="5829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ФОТО Хвойные\94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ФОТО Хвойные\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215" y="0"/>
            <a:ext cx="9102157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ФОТО Хвойные\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9050" y="1524000"/>
            <a:ext cx="40259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ФОТО Хвойные\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42852"/>
            <a:ext cx="5857916" cy="6572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ФОТО Хвойные\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286" y="142852"/>
            <a:ext cx="6990176" cy="65824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ФОТО Хвойные\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66"/>
            <a:ext cx="9028819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G:\ФОТО Хвойные\Можжевельн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48554"/>
            <a:ext cx="4286280" cy="6809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:\ФОТО Хвойные\mojjevelnik-ot-molochnic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8" y="714356"/>
            <a:ext cx="9140784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G:\ФОТО Хвойные\thuja-skladchata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9374"/>
            <a:ext cx="9169976" cy="6838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</Words>
  <Application>Microsoft Office PowerPoint</Application>
  <PresentationFormat>Экран (4:3)</PresentationFormat>
  <Paragraphs>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ХВОЙНЫЕ ДЕРЕВЬЯ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ХВОЙНЫЕ ДЕРЕВЬЯ</dc:title>
  <dc:creator>1</dc:creator>
  <cp:lastModifiedBy>Anna</cp:lastModifiedBy>
  <cp:revision>4</cp:revision>
  <dcterms:created xsi:type="dcterms:W3CDTF">2017-02-02T10:16:18Z</dcterms:created>
  <dcterms:modified xsi:type="dcterms:W3CDTF">2017-09-02T09:47:05Z</dcterms:modified>
</cp:coreProperties>
</file>