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76672"/>
            <a:ext cx="6715080" cy="1944216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занятия в средней группе на тему :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«Дикие животные».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4208" y="5301208"/>
            <a:ext cx="24409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Глазунова М.В.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ЦРР детский сад №131.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6309320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159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Фотки к аттестации\WP_20170831_0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427" y="227624"/>
            <a:ext cx="3729779" cy="209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Фотки к аттестации\WP_20170831_1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15883"/>
            <a:ext cx="3352098" cy="188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Фотки к аттестации\WP_20170831_1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788" y="2319069"/>
            <a:ext cx="3744418" cy="210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D:\Фотки к аттестации\WP_20170831_1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788" y="4427412"/>
            <a:ext cx="3744418" cy="206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17103" y="2039135"/>
            <a:ext cx="443512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Незнайка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Ребята, а правда что заяц живет в норе?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Нет. У зайца дома нет, он спит под кустом, под елкой в сугробе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Ребята, давайте Незнайке расскажем  “Кто где живет”.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«Где кто живет?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Лиса живет в норе.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Белка - в дупле.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зимой спит в берлоге.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Волк живет в логове.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Еж спит в норе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Незнайка: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Спасибо, ребята.  А расскажите мне, пожалуйста, еще раз подробнее об этих животных, чтобы я ничего не забыл. (На экране появляются изображения  диких животных) 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Ребята, а расскажите Незнайке кто это, как называется его детеныши, где живет это животное.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 желанию, по одному подходят к экрану,  и рассказывают всё, что знают о животном. Например: Это волк, у него волчата, он живёт в логове. Волк - это дикое животное.</a:t>
            </a:r>
          </a:p>
        </p:txBody>
      </p:sp>
    </p:spTree>
    <p:extLst>
      <p:ext uri="{BB962C8B-B14F-4D97-AF65-F5344CB8AC3E}">
        <p14:creationId xmlns:p14="http://schemas.microsoft.com/office/powerpoint/2010/main" val="2862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Фотки к аттестации\WP_20170831_1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320480" cy="245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Фотки к аттестации\WP_20170831_1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2801" y="2718782"/>
            <a:ext cx="4074843" cy="229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Фотки к аттестации\WP_20170831_1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260648"/>
            <a:ext cx="4365645" cy="245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496" y="2718782"/>
            <a:ext cx="4827305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Незнайка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Большое спасибо, ребята! Я так много узнал. До свидания. (Незнайка уходит) .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Вот и ушел наш Незнайка. Теперь он многое узнал и, наверно, будет меньше задавать вопросов. Вы порадовали Незнайку своими ответами, многое ему рассказали. Как вы думаете, зверям хорошо жить в лесу?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Хорошо. Это их дом. Лес их кормит.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 как люди должны вести себя в лесу?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лесу нельзя ничего ломать, обижать животных. Лес нельзя загрязнять.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Ребята, вы все молодцы, вы и меня порадовали своими ответами. А теперь нам пора возвращаться в наш детский сад. Закрываем глазки, открываем. Вот мы очутились в группе. Ребята, вам понравилось наше путешествие? Чем оно понравилось? О ком мы говорили? О каких животных? Каким одним словом мы можем их назвать? А сейчас я раздам вам раскраски с изображением животных, вы раскрасите своих животных и мы устроим выставку.</a:t>
            </a:r>
          </a:p>
        </p:txBody>
      </p:sp>
    </p:spTree>
    <p:extLst>
      <p:ext uri="{BB962C8B-B14F-4D97-AF65-F5344CB8AC3E}">
        <p14:creationId xmlns:p14="http://schemas.microsoft.com/office/powerpoint/2010/main" val="21290938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0648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Овладевая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языком, ребенок познает окружающий мир и самого себя, усваивает нормы социального взаимодействия, вбирает в себя культуру народа, созданную поколениями. Все это свидетельствует о важности работы над развитием речи дошкольников, культуры их общения. Культура речи включает в себя соблюдение норм литературного языка, умение передавать свои мысли в соответствии с назначением и целью высказывания, т. е. точно (подбирать слова, адекватно передающие мысль говорящего). Овладение родным языком, развитие речи является одним из самых важных приобретений ребенка в дошкольном детстве и рассматривается в современном дошкольном воспитании как общая основа воспитания и обучения детей. В работе по развитию речи детей среднего дошкольного возраста ведущее значение имеет не только формирование фонетической и грамматической сторон речи, но и формирование лексического запаса ребенка, на основе которого проводиться работа по развитию правильной устной речи.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6288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82859">
            <a:off x="1884100" y="2708621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5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28800"/>
            <a:ext cx="820891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• Усвоить названия животных и их детёнышей, закрепить знания детей о том, в какой среде обитают дикие животные, об особенностях внешнего вида и образа жизни диких животных.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связной речи, совершенствование грамматического строя речи. Активизация предметного и глагольного словаря, словаря признаков по теме «Дикие животные».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• Воспитывать любовь и бережное отношение к природе.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презентация картин леса и изображения животных, кукла «Незнайка»,  солнышко.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 диких животных и беседа по ним. Рассказы: В. Бианки «Купание медвежат», Е.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Волчишко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«Медведица и медвежата», Н. Сладков «Лиса и заяц». Сказки: «Козлятки и волк», «Колобок», «Три медведя». Дидактические игры: «Чей это домик? », «Кто чем питается?».</a:t>
            </a:r>
          </a:p>
        </p:txBody>
      </p:sp>
    </p:spTree>
    <p:extLst>
      <p:ext uri="{BB962C8B-B14F-4D97-AF65-F5344CB8AC3E}">
        <p14:creationId xmlns:p14="http://schemas.microsoft.com/office/powerpoint/2010/main" val="501211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ки к аттестации\WP_20170831_0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8261" y="286166"/>
            <a:ext cx="4064169" cy="290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Фотки к аттестации\WP_20170831_0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1" y="3174664"/>
            <a:ext cx="4608512" cy="259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9329" y="273796"/>
            <a:ext cx="446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Дети, посмотрите в окно, какая погода на улице? Почему хорошая?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Светит солнышко, погода хорошая, ясная, на улице тепло.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44204" y="3204228"/>
            <a:ext cx="41482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 нам в гости заглянул младший братик солнышка. Давайте, все по очереди расскажем какое оно.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Жёлтое, весёлое, доброе, хорошее, тёплое, яркое 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Вот сколько много слов вы назвали, очень подробно описали наше солнышко. А теперь я предлагаю вам отправиться в путешествие. Как вы думаете, на чём можно путешествовать?</a:t>
            </a:r>
          </a:p>
        </p:txBody>
      </p:sp>
    </p:spTree>
    <p:extLst>
      <p:ext uri="{BB962C8B-B14F-4D97-AF65-F5344CB8AC3E}">
        <p14:creationId xmlns:p14="http://schemas.microsoft.com/office/powerpoint/2010/main" val="16803631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60648"/>
            <a:ext cx="4896544" cy="281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D:\Фотки к аттестации\WP_20170831_0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5322587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 самолёте, на поезде, на машине, на велосипеде.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 мы с вами отправимся пешком. Встали все со своих стульчиков и приготовились шагать. (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-минутка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"Большие ноги  идут по дороге").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74107" y="3075723"/>
            <a:ext cx="33183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Ребята, с нами в путешествие отправится сказочный герой, который всегда задаёт много вопросов. Посмотрите на экран, вы узнали его?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-  Незнайка!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Молодцы! А теперь закрываем глаза. Открываем, посмотрите, где мы очутились.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28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1038" y="260648"/>
            <a:ext cx="472728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D:\Фотки к аттестации\WP_20170831_0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19360"/>
            <a:ext cx="5083544" cy="286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260648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Мы попали в лес.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Какое это время года?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Лето.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Ребята, опишите, что вы видите на картинах? 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Деревья, лучи солнца, траву, небо.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08104" y="3140968"/>
            <a:ext cx="335021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Тихо-тихо в лесу. Скажите, кто живет в этом лесу?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этом лесу живут волк, лиса, заяц, белка, ежик.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Как назвать этих животных одним словом?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Дикие.</a:t>
            </a:r>
          </a:p>
        </p:txBody>
      </p:sp>
    </p:spTree>
    <p:extLst>
      <p:ext uri="{BB962C8B-B14F-4D97-AF65-F5344CB8AC3E}">
        <p14:creationId xmlns:p14="http://schemas.microsoft.com/office/powerpoint/2010/main" val="367100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тки к аттестации\WP_20170831_0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312368" cy="186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Фотки к аттестации\WP_20170831_05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47987"/>
            <a:ext cx="3456384" cy="194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Фотки к аттестации\WP_20170831_0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693" y="3523129"/>
            <a:ext cx="3312368" cy="186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Фотки к аттестации\WP_20170831_05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271" y="3148256"/>
            <a:ext cx="3404034" cy="191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2124449"/>
            <a:ext cx="32915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Ребята, Незнайка приготовил для вас загадки.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снегу бежит петляет, К лету шубку он меняет. На снегу его не видно, Волку и лисе обидно. (заяц) . (На экране появляется изображение зайца).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36096" y="2194149"/>
            <a:ext cx="34760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Пышный хвост торчит с верхушки, Что за странная зверушка? Щелкает орехи мелко, Ну конечно это. (белка) .(Изображение белки).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0314" y="5388201"/>
            <a:ext cx="32915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и ночь по лесу рыщет, День и ночь добычу ищет. Ходит-бродит он молчком, Уши серые торчком. (волк) . (Изображение волка).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62271" y="5064941"/>
            <a:ext cx="34040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 пушистый, Мех золотистый, В лесу живет, В деревне кур крадет. (лиса) . (Изображение лисы).</a:t>
            </a:r>
          </a:p>
        </p:txBody>
      </p:sp>
    </p:spTree>
    <p:extLst>
      <p:ext uri="{BB962C8B-B14F-4D97-AF65-F5344CB8AC3E}">
        <p14:creationId xmlns:p14="http://schemas.microsoft.com/office/powerpoint/2010/main" val="39731727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Фотки к аттестации\WP_20170831_0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3416" y="260648"/>
            <a:ext cx="460390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Фотки к аттестации\WP_20170831_0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6715" y="2924944"/>
            <a:ext cx="5242538" cy="295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260648"/>
            <a:ext cx="41044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Незнайка: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Молодцы, ребята, спасибо вам. Я вот смотрю и никак не пойму, что общего есть у всех зверят.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 всех животных есть голова, морда, лапы, хвост.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Незнайка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Я всё время забываю, чем покрыто тело животных?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Тело животных покрыто шерстью.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Незнайка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Расскажите, пожалуйста, а какая лиса? (Незнайка просит детей рассказать о волке, зайце, белке, лисе).</a:t>
            </a:r>
          </a:p>
        </p:txBody>
      </p:sp>
    </p:spTree>
    <p:extLst>
      <p:ext uri="{BB962C8B-B14F-4D97-AF65-F5344CB8AC3E}">
        <p14:creationId xmlns:p14="http://schemas.microsoft.com/office/powerpoint/2010/main" val="179825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Фотки к аттестации\WP_20170831_0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144" y="332656"/>
            <a:ext cx="4057832" cy="228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Фотки к аттестации\WP_20170831_0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9802"/>
            <a:ext cx="4248472" cy="227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Фотки к аттестации\WP_20170831_07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180" y="4221088"/>
            <a:ext cx="3950827" cy="222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Фотки к аттестации\WP_20170831_07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6" y="4221088"/>
            <a:ext cx="3960441" cy="222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8144" y="2996952"/>
            <a:ext cx="8306304" cy="65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Незнайка: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У всех животных есть свои детишки! А вы знаете кто у кого? Игра «У кого кто? ». У лисы -лисята; у волка - волчата; у белки -бельчата; у зайца - зайчата. (Изображения животных).</a:t>
            </a:r>
            <a:endParaRPr lang="ru-RU" sz="1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40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тки к аттестации\WP_20170831_0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56" y="692696"/>
            <a:ext cx="422024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Фотки к аттестации\WP_20170831_0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872086"/>
            <a:ext cx="4368753" cy="245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332656"/>
            <a:ext cx="436875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Игра-разминка «На водопой»: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Как-то днем лесной тропой звери шли на водопой (дети спокойно идут по кругу друг за другом,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мамой лосихой топал лосенок (идут, громко топая),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мамой лисицей крался лисенок (крадутся на носочках),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мамой ежихой катился ежонок (приседают, медленно двигаются вперед),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мамой медведицей шел медвежонок (идут вперевалку),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мамой белкой скакали бельчата (скачут вприсядку)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мамой зайчихой - косые зайчата (скачут на выпрямленных ногах),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Волчица вела за собою волчат (идут на четвереньках, Все мамы и дети напиться хотят (лицом в круг, делают движение языком и лакают) .</a:t>
            </a:r>
          </a:p>
        </p:txBody>
      </p:sp>
    </p:spTree>
    <p:extLst>
      <p:ext uri="{BB962C8B-B14F-4D97-AF65-F5344CB8AC3E}">
        <p14:creationId xmlns:p14="http://schemas.microsoft.com/office/powerpoint/2010/main" val="37742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</TotalTime>
  <Words>1327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Презентация занятия в средней группе на тему :  «Дикие животные».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занятия в средней группе на тему :  «Дикие животные».</dc:title>
  <dc:creator>Сергей</dc:creator>
  <cp:lastModifiedBy>Сергей</cp:lastModifiedBy>
  <cp:revision>16</cp:revision>
  <dcterms:created xsi:type="dcterms:W3CDTF">2017-09-02T10:02:05Z</dcterms:created>
  <dcterms:modified xsi:type="dcterms:W3CDTF">2017-09-02T12:59:11Z</dcterms:modified>
</cp:coreProperties>
</file>