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2" r:id="rId6"/>
    <p:sldId id="259" r:id="rId7"/>
    <p:sldId id="260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EF11-B3C2-47DA-B94D-013DC31A5ADE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B12-0AAD-40A2-BBD0-E3E145271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523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EF11-B3C2-47DA-B94D-013DC31A5ADE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B12-0AAD-40A2-BBD0-E3E145271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9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EF11-B3C2-47DA-B94D-013DC31A5ADE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B12-0AAD-40A2-BBD0-E3E145271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238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EF11-B3C2-47DA-B94D-013DC31A5ADE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B12-0AAD-40A2-BBD0-E3E145271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152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EF11-B3C2-47DA-B94D-013DC31A5ADE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B12-0AAD-40A2-BBD0-E3E145271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590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EF11-B3C2-47DA-B94D-013DC31A5ADE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B12-0AAD-40A2-BBD0-E3E145271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389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EF11-B3C2-47DA-B94D-013DC31A5ADE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B12-0AAD-40A2-BBD0-E3E145271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481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EF11-B3C2-47DA-B94D-013DC31A5ADE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B12-0AAD-40A2-BBD0-E3E145271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7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EF11-B3C2-47DA-B94D-013DC31A5ADE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B12-0AAD-40A2-BBD0-E3E145271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704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EF11-B3C2-47DA-B94D-013DC31A5ADE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B12-0AAD-40A2-BBD0-E3E145271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939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EF11-B3C2-47DA-B94D-013DC31A5ADE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FB12-0AAD-40A2-BBD0-E3E145271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157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DEF11-B3C2-47DA-B94D-013DC31A5ADE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EFB12-0AAD-40A2-BBD0-E3E145271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006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815" y="0"/>
            <a:ext cx="12266815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54729" y="1296785"/>
            <a:ext cx="952638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atin typeface="Bookman Old Style" panose="02050604050505020204" pitchFamily="18" charset="0"/>
              </a:rPr>
              <a:t>Роды и жанры литературы</a:t>
            </a:r>
            <a:endParaRPr lang="ru-RU" sz="8800" b="1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09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99164" y="68904"/>
            <a:ext cx="247375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</a:rPr>
              <a:t>Эпос</a:t>
            </a:r>
            <a:endParaRPr lang="ru-RU" sz="8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0135" y="1313545"/>
            <a:ext cx="357181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i="1" dirty="0" smtClean="0">
                <a:solidFill>
                  <a:schemeClr val="accent1">
                    <a:lumMod val="50000"/>
                  </a:schemeClr>
                </a:solidFill>
              </a:rPr>
              <a:t>событие</a:t>
            </a:r>
            <a:endParaRPr lang="ru-RU" sz="66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2210" y="2468880"/>
            <a:ext cx="56084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Эпические жанры</a:t>
            </a:r>
            <a:endParaRPr lang="ru-RU" sz="5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584639" y="3219981"/>
            <a:ext cx="2111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роман</a:t>
            </a:r>
            <a:endParaRPr lang="ru-RU" sz="5400" dirty="0"/>
          </a:p>
        </p:txBody>
      </p:sp>
      <p:sp>
        <p:nvSpPr>
          <p:cNvPr id="9" name="TextBox 8"/>
          <p:cNvSpPr txBox="1"/>
          <p:nvPr/>
        </p:nvSpPr>
        <p:spPr>
          <a:xfrm>
            <a:off x="668456" y="4064032"/>
            <a:ext cx="24737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повесть</a:t>
            </a:r>
            <a:endParaRPr lang="ru-RU" sz="5400" dirty="0"/>
          </a:p>
        </p:txBody>
      </p:sp>
      <p:sp>
        <p:nvSpPr>
          <p:cNvPr id="10" name="TextBox 9"/>
          <p:cNvSpPr txBox="1"/>
          <p:nvPr/>
        </p:nvSpPr>
        <p:spPr>
          <a:xfrm>
            <a:off x="1665752" y="4945798"/>
            <a:ext cx="23989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рассказ</a:t>
            </a:r>
            <a:endParaRPr lang="ru-RU" sz="5400" dirty="0"/>
          </a:p>
        </p:txBody>
      </p:sp>
      <p:sp>
        <p:nvSpPr>
          <p:cNvPr id="11" name="TextBox 10"/>
          <p:cNvSpPr txBox="1"/>
          <p:nvPr/>
        </p:nvSpPr>
        <p:spPr>
          <a:xfrm>
            <a:off x="3990109" y="5792186"/>
            <a:ext cx="20559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сказка</a:t>
            </a:r>
            <a:endParaRPr lang="ru-RU" sz="5400" dirty="0"/>
          </a:p>
        </p:txBody>
      </p:sp>
      <p:sp>
        <p:nvSpPr>
          <p:cNvPr id="12" name="TextBox 11"/>
          <p:cNvSpPr txBox="1"/>
          <p:nvPr/>
        </p:nvSpPr>
        <p:spPr>
          <a:xfrm>
            <a:off x="7785034" y="3278788"/>
            <a:ext cx="18774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басня</a:t>
            </a:r>
            <a:endParaRPr lang="ru-RU" sz="5400" dirty="0"/>
          </a:p>
        </p:txBody>
      </p:sp>
      <p:sp>
        <p:nvSpPr>
          <p:cNvPr id="13" name="TextBox 12"/>
          <p:cNvSpPr txBox="1"/>
          <p:nvPr/>
        </p:nvSpPr>
        <p:spPr>
          <a:xfrm>
            <a:off x="8831802" y="4145064"/>
            <a:ext cx="24449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былина</a:t>
            </a:r>
            <a:endParaRPr lang="ru-RU" sz="5400" dirty="0"/>
          </a:p>
        </p:txBody>
      </p:sp>
      <p:sp>
        <p:nvSpPr>
          <p:cNvPr id="14" name="TextBox 13"/>
          <p:cNvSpPr txBox="1"/>
          <p:nvPr/>
        </p:nvSpPr>
        <p:spPr>
          <a:xfrm>
            <a:off x="7943773" y="5320006"/>
            <a:ext cx="25467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легенда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904157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815" y="0"/>
            <a:ext cx="12266815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0822" y="1632065"/>
            <a:ext cx="115630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b="1" dirty="0" smtClean="0"/>
              <a:t>    Рыбаки </a:t>
            </a:r>
            <a:r>
              <a:rPr lang="ru-RU" sz="4000" b="1" dirty="0"/>
              <a:t>поехали ловить рыбу, но, сколько ни мучились, ничего не поймали и сидели в своей лодке унылые. Как вдруг тунец, уплывая с громким плеском от погони, нечаянным прыжком попал прямо к ним в челнок. А они его схватили, отвезли в город и продали. </a:t>
            </a:r>
            <a:r>
              <a:rPr lang="ru-RU" sz="4000" b="1" dirty="0" smtClean="0"/>
              <a:t>Так, </a:t>
            </a:r>
            <a:r>
              <a:rPr lang="ru-RU" sz="4000" b="1" dirty="0"/>
              <a:t>часто случай нам дарует то, чего не могло </a:t>
            </a:r>
            <a:r>
              <a:rPr lang="ru-RU" sz="4000" b="1" dirty="0" smtClean="0"/>
              <a:t>дать старание.</a:t>
            </a:r>
            <a:endParaRPr lang="ru-RU" sz="4000" b="1" dirty="0">
              <a:latin typeface="Bookman Old Style" panose="020506040505050202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39840" y="541095"/>
            <a:ext cx="70375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Басня Эзопа «Рыбаки»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09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56117" y="77216"/>
            <a:ext cx="385887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</a:rPr>
              <a:t>Лирика</a:t>
            </a:r>
            <a:endParaRPr lang="ru-RU" sz="8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29867" y="1293123"/>
            <a:ext cx="970810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i="1" dirty="0">
                <a:solidFill>
                  <a:schemeClr val="accent1">
                    <a:lumMod val="50000"/>
                  </a:schemeClr>
                </a:solidFill>
              </a:rPr>
              <a:t>ч</a:t>
            </a:r>
            <a:r>
              <a:rPr lang="ru-RU" sz="6600" b="1" i="1" dirty="0" smtClean="0">
                <a:solidFill>
                  <a:schemeClr val="accent1">
                    <a:lumMod val="50000"/>
                  </a:schemeClr>
                </a:solidFill>
              </a:rPr>
              <a:t>увства автора и героев</a:t>
            </a:r>
            <a:endParaRPr lang="ru-RU" sz="66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56904" y="2693696"/>
            <a:ext cx="60572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Лирические жанры</a:t>
            </a:r>
            <a:endParaRPr lang="ru-RU" sz="5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571508" y="3852518"/>
            <a:ext cx="49939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стихотворение</a:t>
            </a:r>
            <a:endParaRPr lang="ru-RU" sz="5400" dirty="0"/>
          </a:p>
        </p:txBody>
      </p:sp>
      <p:sp>
        <p:nvSpPr>
          <p:cNvPr id="9" name="TextBox 8"/>
          <p:cNvSpPr txBox="1"/>
          <p:nvPr/>
        </p:nvSpPr>
        <p:spPr>
          <a:xfrm>
            <a:off x="2793200" y="4893594"/>
            <a:ext cx="20168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поэма</a:t>
            </a:r>
            <a:endParaRPr lang="ru-RU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7834047" y="3852518"/>
            <a:ext cx="18822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песня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8181999" y="4775848"/>
            <a:ext cx="12489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ода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502370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815" y="0"/>
            <a:ext cx="12266815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11090" y="440575"/>
            <a:ext cx="5954964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/>
              <a:t>Здесь хорошо…</a:t>
            </a:r>
          </a:p>
          <a:p>
            <a:r>
              <a:rPr lang="ru-RU" sz="3600" b="1" dirty="0"/>
              <a:t>Взгляни, вдали огнем</a:t>
            </a:r>
          </a:p>
          <a:p>
            <a:r>
              <a:rPr lang="ru-RU" sz="3600" b="1" dirty="0"/>
              <a:t>Горит река;</a:t>
            </a:r>
          </a:p>
          <a:p>
            <a:r>
              <a:rPr lang="ru-RU" sz="3600" b="1" dirty="0"/>
              <a:t>Цветным ковром луга легли,</a:t>
            </a:r>
          </a:p>
          <a:p>
            <a:r>
              <a:rPr lang="ru-RU" sz="3600" b="1" dirty="0"/>
              <a:t>Белеют облака.</a:t>
            </a:r>
          </a:p>
          <a:p>
            <a:endParaRPr lang="ru-RU" sz="3600" b="1" dirty="0"/>
          </a:p>
          <a:p>
            <a:r>
              <a:rPr lang="ru-RU" sz="3600" b="1" dirty="0"/>
              <a:t>Здесь нет людей…</a:t>
            </a:r>
          </a:p>
          <a:p>
            <a:r>
              <a:rPr lang="ru-RU" sz="3600" b="1" dirty="0"/>
              <a:t>Здесь тишина…</a:t>
            </a:r>
          </a:p>
          <a:p>
            <a:r>
              <a:rPr lang="ru-RU" sz="3600" b="1" dirty="0"/>
              <a:t>Здесь только Бог да я.</a:t>
            </a:r>
          </a:p>
          <a:p>
            <a:r>
              <a:rPr lang="ru-RU" sz="3600" b="1" dirty="0"/>
              <a:t>Цветы, да старая сосна,</a:t>
            </a:r>
          </a:p>
          <a:p>
            <a:r>
              <a:rPr lang="ru-RU" sz="3600" b="1" dirty="0"/>
              <a:t>Да ты, мечта моя!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972" y="440575"/>
            <a:ext cx="3516716" cy="43983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74041" y="4987637"/>
            <a:ext cx="341350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/>
              <a:t>Галина </a:t>
            </a:r>
            <a:r>
              <a:rPr lang="ru-RU" sz="4000" b="1" smtClean="0"/>
              <a:t>ГАлина</a:t>
            </a:r>
            <a:endParaRPr lang="ru-RU" sz="4000" b="1" dirty="0" smtClean="0"/>
          </a:p>
          <a:p>
            <a:pPr algn="ctr"/>
            <a:r>
              <a:rPr lang="ru-RU" sz="4000" b="1" dirty="0" smtClean="0"/>
              <a:t>(1870 – 1942)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51810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11028" y="192017"/>
            <a:ext cx="34708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</a:rPr>
              <a:t>Драма</a:t>
            </a:r>
            <a:endParaRPr lang="ru-RU" sz="8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1746" y="1380970"/>
            <a:ext cx="1108803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i="1" dirty="0">
                <a:solidFill>
                  <a:schemeClr val="accent1">
                    <a:lumMod val="50000"/>
                  </a:schemeClr>
                </a:solidFill>
              </a:rPr>
              <a:t>д</a:t>
            </a:r>
            <a:r>
              <a:rPr lang="ru-RU" sz="6600" b="1" i="1" dirty="0" smtClean="0">
                <a:solidFill>
                  <a:schemeClr val="accent1">
                    <a:lumMod val="50000"/>
                  </a:schemeClr>
                </a:solidFill>
              </a:rPr>
              <a:t>ействия и речь персонажей</a:t>
            </a:r>
            <a:endParaRPr lang="ru-RU" sz="66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76451" y="3666044"/>
            <a:ext cx="71465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Драматические жанры</a:t>
            </a:r>
            <a:endParaRPr lang="ru-RU" sz="5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74319" y="4711481"/>
            <a:ext cx="3344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комедия</a:t>
            </a:r>
            <a:endParaRPr lang="ru-RU" sz="5400" dirty="0"/>
          </a:p>
        </p:txBody>
      </p:sp>
      <p:sp>
        <p:nvSpPr>
          <p:cNvPr id="9" name="TextBox 8"/>
          <p:cNvSpPr txBox="1"/>
          <p:nvPr/>
        </p:nvSpPr>
        <p:spPr>
          <a:xfrm>
            <a:off x="4876851" y="5262022"/>
            <a:ext cx="28049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трагедия</a:t>
            </a:r>
            <a:endParaRPr lang="ru-RU" sz="5400" dirty="0"/>
          </a:p>
        </p:txBody>
      </p:sp>
      <p:sp>
        <p:nvSpPr>
          <p:cNvPr id="10" name="TextBox 9"/>
          <p:cNvSpPr txBox="1"/>
          <p:nvPr/>
        </p:nvSpPr>
        <p:spPr>
          <a:xfrm>
            <a:off x="9164047" y="4607151"/>
            <a:ext cx="20665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драма</a:t>
            </a:r>
            <a:endParaRPr lang="ru-RU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3261538" y="2461768"/>
            <a:ext cx="56689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/>
              <a:t>с</a:t>
            </a:r>
            <a:r>
              <a:rPr lang="ru-RU" sz="4800" dirty="0" smtClean="0"/>
              <a:t>оздаётся для театра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136724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815" y="0"/>
            <a:ext cx="12266815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99" y="2138017"/>
            <a:ext cx="5433034" cy="36131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537" y="384810"/>
            <a:ext cx="4572000" cy="30441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262" y="3563562"/>
            <a:ext cx="40005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05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161</Words>
  <Application>Microsoft Office PowerPoint</Application>
  <PresentationFormat>Широкоэкранный</PresentationFormat>
  <Paragraphs>40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Bookman Old Style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Misha</dc:creator>
  <cp:lastModifiedBy>Misha</cp:lastModifiedBy>
  <cp:revision>10</cp:revision>
  <dcterms:created xsi:type="dcterms:W3CDTF">2017-08-03T10:58:53Z</dcterms:created>
  <dcterms:modified xsi:type="dcterms:W3CDTF">2017-08-20T09:00:12Z</dcterms:modified>
</cp:coreProperties>
</file>