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61" r:id="rId4"/>
    <p:sldId id="263" r:id="rId5"/>
    <p:sldId id="265" r:id="rId6"/>
    <p:sldId id="266" r:id="rId7"/>
    <p:sldId id="267" r:id="rId8"/>
    <p:sldId id="269" r:id="rId9"/>
    <p:sldId id="270" r:id="rId10"/>
    <p:sldId id="271" r:id="rId11"/>
    <p:sldId id="272" r:id="rId12"/>
    <p:sldId id="273" r:id="rId13"/>
    <p:sldId id="277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21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A8650-ACCB-4556-8FC5-D43F7A761808}" type="datetimeFigureOut">
              <a:rPr lang="ru-RU" smtClean="0"/>
              <a:pPr/>
              <a:t>02.09.2017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3FAE9-5450-4A43-B8CB-CA837C139C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A8650-ACCB-4556-8FC5-D43F7A761808}" type="datetimeFigureOut">
              <a:rPr lang="ru-RU" smtClean="0"/>
              <a:pPr/>
              <a:t>02.09.2017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3FAE9-5450-4A43-B8CB-CA837C139C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A8650-ACCB-4556-8FC5-D43F7A761808}" type="datetimeFigureOut">
              <a:rPr lang="ru-RU" smtClean="0"/>
              <a:pPr/>
              <a:t>02.09.2017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3FAE9-5450-4A43-B8CB-CA837C139C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A8650-ACCB-4556-8FC5-D43F7A761808}" type="datetimeFigureOut">
              <a:rPr lang="ru-RU" smtClean="0"/>
              <a:pPr/>
              <a:t>02.09.2017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3FAE9-5450-4A43-B8CB-CA837C139C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A8650-ACCB-4556-8FC5-D43F7A761808}" type="datetimeFigureOut">
              <a:rPr lang="ru-RU" smtClean="0"/>
              <a:pPr/>
              <a:t>02.09.2017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3FAE9-5450-4A43-B8CB-CA837C139C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A8650-ACCB-4556-8FC5-D43F7A761808}" type="datetimeFigureOut">
              <a:rPr lang="ru-RU" smtClean="0"/>
              <a:pPr/>
              <a:t>02.09.2017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3FAE9-5450-4A43-B8CB-CA837C139C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A8650-ACCB-4556-8FC5-D43F7A761808}" type="datetimeFigureOut">
              <a:rPr lang="ru-RU" smtClean="0"/>
              <a:pPr/>
              <a:t>02.09.2017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3FAE9-5450-4A43-B8CB-CA837C139C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A8650-ACCB-4556-8FC5-D43F7A761808}" type="datetimeFigureOut">
              <a:rPr lang="ru-RU" smtClean="0"/>
              <a:pPr/>
              <a:t>02.09.2017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3FAE9-5450-4A43-B8CB-CA837C139C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A8650-ACCB-4556-8FC5-D43F7A761808}" type="datetimeFigureOut">
              <a:rPr lang="ru-RU" smtClean="0"/>
              <a:pPr/>
              <a:t>02.09.2017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3FAE9-5450-4A43-B8CB-CA837C139C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A8650-ACCB-4556-8FC5-D43F7A761808}" type="datetimeFigureOut">
              <a:rPr lang="ru-RU" smtClean="0"/>
              <a:pPr/>
              <a:t>02.09.2017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3FAE9-5450-4A43-B8CB-CA837C139C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A8650-ACCB-4556-8FC5-D43F7A761808}" type="datetimeFigureOut">
              <a:rPr lang="ru-RU" smtClean="0"/>
              <a:pPr/>
              <a:t>02.09.2017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3FAE9-5450-4A43-B8CB-CA837C139C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DA8650-ACCB-4556-8FC5-D43F7A761808}" type="datetimeFigureOut">
              <a:rPr lang="ru-RU" smtClean="0"/>
              <a:pPr/>
              <a:t>02.09.2017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B3FAE9-5450-4A43-B8CB-CA837C139C1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9.jpeg"/><Relationship Id="rId5" Type="http://schemas.openxmlformats.org/officeDocument/2006/relationships/image" Target="../media/image28.jpeg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7" Type="http://schemas.openxmlformats.org/officeDocument/2006/relationships/image" Target="../media/image1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jpeg"/><Relationship Id="rId5" Type="http://schemas.openxmlformats.org/officeDocument/2006/relationships/image" Target="../media/image2.jpeg"/><Relationship Id="rId4" Type="http://schemas.openxmlformats.org/officeDocument/2006/relationships/image" Target="../media/image16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jpeg"/><Relationship Id="rId3" Type="http://schemas.openxmlformats.org/officeDocument/2006/relationships/image" Target="../media/image18.jpeg"/><Relationship Id="rId7" Type="http://schemas.openxmlformats.org/officeDocument/2006/relationships/image" Target="../media/image2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10" Type="http://schemas.openxmlformats.org/officeDocument/2006/relationships/image" Target="../media/image24.jpeg"/><Relationship Id="rId4" Type="http://schemas.openxmlformats.org/officeDocument/2006/relationships/image" Target="../media/image2.jpeg"/><Relationship Id="rId9" Type="http://schemas.openxmlformats.org/officeDocument/2006/relationships/image" Target="../media/image2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Documents and Settings\user\Рабочий стол\фон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  <p:pic>
        <p:nvPicPr>
          <p:cNvPr id="4" name="Picture 2" descr="C:\Documents and Settings\user\Рабочий стол\рам.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488" y="1357298"/>
            <a:ext cx="3476633" cy="1857388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3500430" y="1500174"/>
            <a:ext cx="228601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    Торговля</a:t>
            </a:r>
          </a:p>
          <a:p>
            <a:r>
              <a:rPr lang="ru-RU" sz="2800" dirty="0" smtClean="0"/>
              <a:t>    Мировая</a:t>
            </a:r>
          </a:p>
          <a:p>
            <a:r>
              <a:rPr lang="ru-RU" sz="2800" dirty="0" smtClean="0"/>
              <a:t>и внутренняя</a:t>
            </a:r>
            <a:endParaRPr lang="ru-RU" sz="2800" dirty="0"/>
          </a:p>
        </p:txBody>
      </p:sp>
      <p:pic>
        <p:nvPicPr>
          <p:cNvPr id="5" name="Picture 2" descr="C:\Documents and Settings\user\Рабочий стол\к1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4000504"/>
            <a:ext cx="4289770" cy="2857495"/>
          </a:xfrm>
          <a:prstGeom prst="rect">
            <a:avLst/>
          </a:prstGeom>
          <a:noFill/>
        </p:spPr>
      </p:pic>
      <p:pic>
        <p:nvPicPr>
          <p:cNvPr id="7" name="Picture 2" descr="C:\Documents and Settings\user\Рабочий стол\к2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857720" y="3998247"/>
            <a:ext cx="4286280" cy="2859753"/>
          </a:xfrm>
          <a:prstGeom prst="rect">
            <a:avLst/>
          </a:prstGeom>
          <a:noFill/>
        </p:spPr>
      </p:pic>
      <p:pic>
        <p:nvPicPr>
          <p:cNvPr id="8" name="Picture 2" descr="C:\Documents and Settings\user\Рабочий стол\куп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-1" y="0"/>
            <a:ext cx="2872003" cy="3143248"/>
          </a:xfrm>
          <a:prstGeom prst="rect">
            <a:avLst/>
          </a:prstGeom>
          <a:noFill/>
        </p:spPr>
      </p:pic>
      <p:pic>
        <p:nvPicPr>
          <p:cNvPr id="1027" name="Picture 3" descr="C:\Documents and Settings\user\Рабочий стол\куп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271998" y="1"/>
            <a:ext cx="2872002" cy="314324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C:\Documents and Settings\user\Рабочий стол\фон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  <p:pic>
        <p:nvPicPr>
          <p:cNvPr id="1026" name="Picture 2" descr="C:\Documents and Settings\user\Рабочий стол\уго.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750" y="1333500"/>
            <a:ext cx="6286500" cy="4191000"/>
          </a:xfrm>
          <a:prstGeom prst="rect">
            <a:avLst/>
          </a:prstGeom>
          <a:noFill/>
        </p:spPr>
      </p:pic>
      <p:pic>
        <p:nvPicPr>
          <p:cNvPr id="3074" name="Picture 2" descr="C:\Documents and Settings\user\Рабочий стол\рам.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428992" y="0"/>
            <a:ext cx="2333625" cy="1357298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714744" y="285728"/>
            <a:ext cx="171451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  Каменный</a:t>
            </a:r>
          </a:p>
          <a:p>
            <a:r>
              <a:rPr lang="ru-RU" sz="2400" dirty="0" smtClean="0"/>
              <a:t>       уголь </a:t>
            </a:r>
            <a:endParaRPr lang="ru-RU" sz="24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C:\Documents and Settings\user\Рабочий стол\фон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026" name="Picture 2" descr="C:\Documents and Settings\user\Рабочий стол\пшен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4348" y="714356"/>
            <a:ext cx="7715274" cy="5786456"/>
          </a:xfrm>
          <a:prstGeom prst="rect">
            <a:avLst/>
          </a:prstGeom>
          <a:noFill/>
        </p:spPr>
      </p:pic>
      <p:pic>
        <p:nvPicPr>
          <p:cNvPr id="4098" name="Picture 2" descr="C:\Documents and Settings\user\Рабочий стол\рам.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428992" y="0"/>
            <a:ext cx="2333625" cy="785794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786182" y="214290"/>
            <a:ext cx="17859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    пшеница</a:t>
            </a:r>
            <a:endParaRPr lang="ru-RU" sz="2000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C:\Documents and Settings\user\Рабочий стол\фон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  <p:pic>
        <p:nvPicPr>
          <p:cNvPr id="1026" name="Picture 2" descr="C:\Documents and Settings\user\Рабочий стол\рис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62000" y="889000"/>
            <a:ext cx="7620000" cy="5080000"/>
          </a:xfrm>
          <a:prstGeom prst="rect">
            <a:avLst/>
          </a:prstGeom>
          <a:noFill/>
        </p:spPr>
      </p:pic>
      <p:pic>
        <p:nvPicPr>
          <p:cNvPr id="5122" name="Picture 2" descr="C:\Documents and Settings\user\Рабочий стол\рам.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71869" y="142852"/>
            <a:ext cx="1928826" cy="71438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714744" y="214290"/>
            <a:ext cx="17145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      рис</a:t>
            </a:r>
            <a:endParaRPr lang="ru-RU" sz="2800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C:\Documents and Settings\user\Рабочий стол\фон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  <p:pic>
        <p:nvPicPr>
          <p:cNvPr id="1026" name="Picture 2" descr="C:\Documents and Settings\user\Рабочий стол\уго.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750" y="1333500"/>
            <a:ext cx="6286500" cy="4191000"/>
          </a:xfrm>
          <a:prstGeom prst="rect">
            <a:avLst/>
          </a:prstGeom>
          <a:noFill/>
        </p:spPr>
      </p:pic>
      <p:pic>
        <p:nvPicPr>
          <p:cNvPr id="3074" name="Picture 2" descr="C:\Documents and Settings\user\Рабочий стол\рам.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428992" y="0"/>
            <a:ext cx="2333625" cy="1357298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500430" y="142852"/>
            <a:ext cx="221457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    </a:t>
            </a:r>
            <a:r>
              <a:rPr lang="ru-RU" sz="2800" b="1" dirty="0" smtClean="0"/>
              <a:t>Термины</a:t>
            </a:r>
          </a:p>
          <a:p>
            <a:r>
              <a:rPr lang="ru-RU" sz="2800" b="1" smtClean="0"/>
              <a:t>     по теме:</a:t>
            </a:r>
            <a:endParaRPr lang="ru-RU" sz="2400" dirty="0"/>
          </a:p>
        </p:txBody>
      </p:sp>
      <p:pic>
        <p:nvPicPr>
          <p:cNvPr id="2" name="Picture 2" descr="C:\Documents and Settings\user\Рабочий стол\Курносов Ю.Б\Новая папка\р3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928662" y="1285860"/>
            <a:ext cx="7215238" cy="464347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1571604" y="1785926"/>
            <a:ext cx="5929354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Торговля  товар  спрос  предложение  стоимость</a:t>
            </a:r>
          </a:p>
          <a:p>
            <a:r>
              <a:rPr lang="ru-RU" sz="2000" b="1" dirty="0" smtClean="0"/>
              <a:t>Цена  продавец  покупатель  потребности  рынок</a:t>
            </a:r>
          </a:p>
          <a:p>
            <a:r>
              <a:rPr lang="ru-RU" sz="2000" b="1" dirty="0" smtClean="0"/>
              <a:t>Биржа  брокер  перепроизводство  реклама  мода</a:t>
            </a:r>
          </a:p>
          <a:p>
            <a:r>
              <a:rPr lang="ru-RU" sz="2000" b="1" dirty="0" smtClean="0"/>
              <a:t>Сырье  энергоносители  драгоценности  дефицит конкуренция  кризис  фирма  ярмарка  универмаг</a:t>
            </a:r>
            <a:endParaRPr lang="ru-RU" sz="2000" b="1" dirty="0"/>
          </a:p>
        </p:txBody>
      </p:sp>
      <p:pic>
        <p:nvPicPr>
          <p:cNvPr id="3" name="Picture 2" descr="C:\Documents and Settings\user\Рабочий стол\рубль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857488" y="3429000"/>
            <a:ext cx="3289772" cy="200024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Documents and Settings\user\Рабочий стол\фон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  <p:pic>
        <p:nvPicPr>
          <p:cNvPr id="1026" name="Picture 2" descr="C:\Documents and Settings\user\Рабочий стол\от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728" y="3786191"/>
            <a:ext cx="6153150" cy="3071810"/>
          </a:xfrm>
          <a:prstGeom prst="rect">
            <a:avLst/>
          </a:prstGeom>
          <a:noFill/>
        </p:spPr>
      </p:pic>
      <p:pic>
        <p:nvPicPr>
          <p:cNvPr id="2050" name="Picture 2" descr="C:\Documents and Settings\user\Рабочий стол\от14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000100" y="0"/>
            <a:ext cx="7077075" cy="38004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Documents and Settings\user\Рабочий стол\фон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  <p:pic>
        <p:nvPicPr>
          <p:cNvPr id="1026" name="Picture 2" descr="C:\Documents and Settings\user\Рабочий стол\от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33463" y="1528763"/>
            <a:ext cx="7077075" cy="38004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Documents and Settings\user\Рабочий стол\фон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  <p:pic>
        <p:nvPicPr>
          <p:cNvPr id="1026" name="Picture 2" descr="C:\Documents and Settings\user\Рабочий стол\от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47725" y="990600"/>
            <a:ext cx="7448550" cy="4876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Documents and Settings\user\Рабочий стол\фон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  <p:pic>
        <p:nvPicPr>
          <p:cNvPr id="1026" name="Picture 2" descr="C:\Documents and Settings\user\Рабочий стол\от8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24000" y="1143000"/>
            <a:ext cx="6096000" cy="4572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Documents and Settings\user\Рабочий стол\фон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  <p:pic>
        <p:nvPicPr>
          <p:cNvPr id="1026" name="Picture 2" descr="C:\Documents and Settings\user\Рабочий стол\от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24000" y="1143000"/>
            <a:ext cx="6096000" cy="4572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:\Documents and Settings\user\Рабочий стол\фон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026" name="Picture 2" descr="C:\Documents and Settings\user\Рабочий стол\от1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2214554"/>
            <a:ext cx="9144000" cy="2376300"/>
          </a:xfrm>
          <a:prstGeom prst="rect">
            <a:avLst/>
          </a:prstGeom>
          <a:noFill/>
        </p:spPr>
      </p:pic>
      <p:pic>
        <p:nvPicPr>
          <p:cNvPr id="2" name="Picture 2" descr="C:\Documents and Settings\user\Рабочий стол\с7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-1" y="4572009"/>
            <a:ext cx="4065623" cy="2285992"/>
          </a:xfrm>
          <a:prstGeom prst="rect">
            <a:avLst/>
          </a:prstGeom>
          <a:noFill/>
        </p:spPr>
      </p:pic>
      <p:pic>
        <p:nvPicPr>
          <p:cNvPr id="3" name="Picture 2" descr="C:\Documents and Settings\user\Рабочий стол\поез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15008" y="4573209"/>
            <a:ext cx="3428992" cy="2284791"/>
          </a:xfrm>
          <a:prstGeom prst="rect">
            <a:avLst/>
          </a:prstGeom>
          <a:noFill/>
        </p:spPr>
      </p:pic>
      <p:pic>
        <p:nvPicPr>
          <p:cNvPr id="4" name="Picture 2" descr="C:\Documents and Settings\user\Рабочий стол\п1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822169" y="0"/>
            <a:ext cx="3321831" cy="2214554"/>
          </a:xfrm>
          <a:prstGeom prst="rect">
            <a:avLst/>
          </a:prstGeom>
          <a:noFill/>
        </p:spPr>
      </p:pic>
      <p:pic>
        <p:nvPicPr>
          <p:cNvPr id="5" name="Picture 2" descr="C:\Documents and Settings\user\Рабочий стол\п3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0" y="0"/>
            <a:ext cx="3643306" cy="221455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C:\Documents and Settings\user\Рабочий стол\фон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  <p:pic>
        <p:nvPicPr>
          <p:cNvPr id="1026" name="Picture 2" descr="C:\Documents and Settings\user\Рабочий стол\от1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33463" y="1528763"/>
            <a:ext cx="7077075" cy="3800475"/>
          </a:xfrm>
          <a:prstGeom prst="rect">
            <a:avLst/>
          </a:prstGeom>
          <a:noFill/>
        </p:spPr>
      </p:pic>
      <p:pic>
        <p:nvPicPr>
          <p:cNvPr id="2" name="Picture 2" descr="C:\Documents and Settings\user\Рабочий стол\неф.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85786" y="1142984"/>
            <a:ext cx="7572428" cy="4572032"/>
          </a:xfrm>
          <a:prstGeom prst="rect">
            <a:avLst/>
          </a:prstGeom>
          <a:noFill/>
        </p:spPr>
      </p:pic>
      <p:pic>
        <p:nvPicPr>
          <p:cNvPr id="3" name="Picture 2" descr="C:\Documents and Settings\user\Рабочий стол\рам.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428992" y="357166"/>
            <a:ext cx="2333625" cy="785818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3857620" y="428604"/>
            <a:ext cx="15716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 нефть</a:t>
            </a:r>
            <a:endParaRPr lang="ru-RU" sz="3200" dirty="0"/>
          </a:p>
        </p:txBody>
      </p:sp>
      <p:pic>
        <p:nvPicPr>
          <p:cNvPr id="4" name="Picture 2" descr="C:\Documents and Settings\user\Рабочий стол\т7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-1" y="5715016"/>
            <a:ext cx="1766427" cy="1142983"/>
          </a:xfrm>
          <a:prstGeom prst="rect">
            <a:avLst/>
          </a:prstGeom>
          <a:noFill/>
        </p:spPr>
      </p:pic>
      <p:pic>
        <p:nvPicPr>
          <p:cNvPr id="1027" name="Picture 3" descr="C:\Documents and Settings\user\Рабочий стол\т7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 rot="10800000" flipV="1">
            <a:off x="7358082" y="5702406"/>
            <a:ext cx="1785918" cy="115559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C:\Documents and Settings\user\Рабочий стол\фон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  <p:pic>
        <p:nvPicPr>
          <p:cNvPr id="1026" name="Picture 2" descr="C:\Documents and Settings\user\Рабочий стол\мед.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500" y="1714500"/>
            <a:ext cx="3429000" cy="3429000"/>
          </a:xfrm>
          <a:prstGeom prst="rect">
            <a:avLst/>
          </a:prstGeom>
          <a:noFill/>
        </p:spPr>
      </p:pic>
      <p:pic>
        <p:nvPicPr>
          <p:cNvPr id="2050" name="Picture 2" descr="C:\Documents and Settings\user\Рабочий стол\рам.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428993" y="571480"/>
            <a:ext cx="2214578" cy="1143008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643306" y="642918"/>
            <a:ext cx="171451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  Медная</a:t>
            </a:r>
          </a:p>
          <a:p>
            <a:r>
              <a:rPr lang="ru-RU" sz="2800" dirty="0" smtClean="0"/>
              <a:t>      руда</a:t>
            </a:r>
            <a:endParaRPr lang="ru-RU" sz="2800" dirty="0"/>
          </a:p>
        </p:txBody>
      </p:sp>
      <p:pic>
        <p:nvPicPr>
          <p:cNvPr id="2" name="Picture 2" descr="C:\Documents and Settings\user\Рабочий стол\сам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-1" y="4762505"/>
            <a:ext cx="3143241" cy="2095494"/>
          </a:xfrm>
          <a:prstGeom prst="rect">
            <a:avLst/>
          </a:prstGeom>
          <a:noFill/>
        </p:spPr>
      </p:pic>
      <p:pic>
        <p:nvPicPr>
          <p:cNvPr id="3" name="Picture 2" descr="C:\Documents and Settings\user\Рабочий стол\сам1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10800000" flipV="1">
            <a:off x="5429256" y="4767020"/>
            <a:ext cx="3714742" cy="2090980"/>
          </a:xfrm>
          <a:prstGeom prst="rect">
            <a:avLst/>
          </a:prstGeom>
          <a:noFill/>
        </p:spPr>
      </p:pic>
      <p:pic>
        <p:nvPicPr>
          <p:cNvPr id="4" name="Picture 2" descr="C:\Documents and Settings\user\Рабочий стол\ми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0" y="-1"/>
            <a:ext cx="3143242" cy="2357431"/>
          </a:xfrm>
          <a:prstGeom prst="rect">
            <a:avLst/>
          </a:prstGeom>
          <a:noFill/>
        </p:spPr>
      </p:pic>
      <p:pic>
        <p:nvPicPr>
          <p:cNvPr id="6" name="Picture 2" descr="C:\Documents and Settings\user\Рабочий стол\изм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929317" y="-1"/>
            <a:ext cx="3214684" cy="2857497"/>
          </a:xfrm>
          <a:prstGeom prst="rect">
            <a:avLst/>
          </a:prstGeom>
          <a:noFill/>
        </p:spPr>
      </p:pic>
      <p:pic>
        <p:nvPicPr>
          <p:cNvPr id="7" name="Picture 2" descr="C:\Documents and Settings\user\Рабочий стол\имед.jpg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0" y="2428868"/>
            <a:ext cx="3143240" cy="2210745"/>
          </a:xfrm>
          <a:prstGeom prst="rect">
            <a:avLst/>
          </a:prstGeom>
          <a:noFill/>
        </p:spPr>
      </p:pic>
      <p:pic>
        <p:nvPicPr>
          <p:cNvPr id="8" name="Picture 2" descr="C:\Documents and Settings\user\Рабочий стол\ме9.jpg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5407148" y="2928935"/>
            <a:ext cx="3736851" cy="164307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50</TotalTime>
  <Words>50</Words>
  <Application>Microsoft Office PowerPoint</Application>
  <PresentationFormat>Экран (4:3)</PresentationFormat>
  <Paragraphs>16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mou</dc:creator>
  <cp:lastModifiedBy>mou</cp:lastModifiedBy>
  <cp:revision>55</cp:revision>
  <dcterms:created xsi:type="dcterms:W3CDTF">2017-03-04T03:46:31Z</dcterms:created>
  <dcterms:modified xsi:type="dcterms:W3CDTF">2017-09-02T04:10:57Z</dcterms:modified>
</cp:coreProperties>
</file>