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80B2A-5E5D-4A9F-998A-436E1A145F6A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5282B-076B-4CDF-B80F-AA89006A7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h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052737"/>
            <a:ext cx="7128792" cy="5805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5</a:t>
            </a:r>
            <a:b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«Звёздочка» 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  <p:pic>
        <p:nvPicPr>
          <p:cNvPr id="9" name="Содержимое 8" descr="IMG_24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-234534" y="1826821"/>
            <a:ext cx="4464496" cy="3348373"/>
          </a:xfrm>
        </p:spPr>
      </p:pic>
      <p:pic>
        <p:nvPicPr>
          <p:cNvPr id="10" name="Рисунок 9" descr="IMG_24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3581890" y="1466782"/>
            <a:ext cx="2736305" cy="2052229"/>
          </a:xfrm>
          <a:prstGeom prst="rect">
            <a:avLst/>
          </a:prstGeom>
        </p:spPr>
      </p:pic>
      <p:pic>
        <p:nvPicPr>
          <p:cNvPr id="11" name="Рисунок 10" descr="IMG_24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5886146" y="1466783"/>
            <a:ext cx="2736304" cy="2052228"/>
          </a:xfrm>
          <a:prstGeom prst="rect">
            <a:avLst/>
          </a:prstGeom>
        </p:spPr>
      </p:pic>
      <p:pic>
        <p:nvPicPr>
          <p:cNvPr id="12" name="Рисунок 11" descr="IMG_242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55976" y="4131078"/>
            <a:ext cx="3456384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Социально-коммуникативное развитие</a:t>
            </a:r>
            <a:endParaRPr lang="ru-RU" dirty="0"/>
          </a:p>
        </p:txBody>
      </p:sp>
      <p:pic>
        <p:nvPicPr>
          <p:cNvPr id="4" name="Содержимое 3" descr="IMG_24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412776"/>
            <a:ext cx="3593373" cy="2695030"/>
          </a:xfrm>
        </p:spPr>
      </p:pic>
      <p:pic>
        <p:nvPicPr>
          <p:cNvPr id="5" name="Рисунок 4" descr="IMG_24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435548" y="2149294"/>
            <a:ext cx="5124061" cy="3843046"/>
          </a:xfrm>
          <a:prstGeom prst="rect">
            <a:avLst/>
          </a:prstGeom>
        </p:spPr>
      </p:pic>
      <p:pic>
        <p:nvPicPr>
          <p:cNvPr id="6" name="Рисунок 5" descr="IMG_241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71600" y="3717032"/>
            <a:ext cx="3539885" cy="26549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4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7494" y="638691"/>
            <a:ext cx="3024336" cy="2268252"/>
          </a:xfrm>
        </p:spPr>
      </p:pic>
      <p:pic>
        <p:nvPicPr>
          <p:cNvPr id="6" name="Рисунок 5" descr="IMG_24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1967954" y="2936702"/>
            <a:ext cx="3550450" cy="2662838"/>
          </a:xfrm>
          <a:prstGeom prst="rect">
            <a:avLst/>
          </a:prstGeom>
        </p:spPr>
      </p:pic>
      <p:pic>
        <p:nvPicPr>
          <p:cNvPr id="7" name="Рисунок 6" descr="IMG_24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770022" y="1430778"/>
            <a:ext cx="4752528" cy="35643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Познавательное развитие</a:t>
            </a:r>
            <a:endParaRPr lang="ru-RU" dirty="0"/>
          </a:p>
        </p:txBody>
      </p:sp>
      <p:pic>
        <p:nvPicPr>
          <p:cNvPr id="4" name="Содержимое 3" descr="IMG_237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-222110" y="1814398"/>
            <a:ext cx="4941168" cy="3705876"/>
          </a:xfrm>
        </p:spPr>
      </p:pic>
      <p:pic>
        <p:nvPicPr>
          <p:cNvPr id="5" name="Рисунок 4" descr="IMG_238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1124744"/>
            <a:ext cx="3384376" cy="2538282"/>
          </a:xfrm>
          <a:prstGeom prst="rect">
            <a:avLst/>
          </a:prstGeom>
        </p:spPr>
      </p:pic>
      <p:pic>
        <p:nvPicPr>
          <p:cNvPr id="6" name="Рисунок 5" descr="IMG_23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789040"/>
            <a:ext cx="3707904" cy="278092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4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9" y="188641"/>
            <a:ext cx="4392488" cy="3294366"/>
          </a:xfrm>
        </p:spPr>
      </p:pic>
      <p:pic>
        <p:nvPicPr>
          <p:cNvPr id="5" name="Рисунок 4" descr="IMG_24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557421" y="2075427"/>
            <a:ext cx="4725144" cy="35438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38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-315543" y="827711"/>
            <a:ext cx="5112568" cy="3834426"/>
          </a:xfrm>
        </p:spPr>
      </p:pic>
      <p:pic>
        <p:nvPicPr>
          <p:cNvPr id="5" name="Рисунок 4" descr="IMG_239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7984" y="260648"/>
            <a:ext cx="4283968" cy="3212976"/>
          </a:xfrm>
          <a:prstGeom prst="rect">
            <a:avLst/>
          </a:prstGeom>
        </p:spPr>
      </p:pic>
      <p:pic>
        <p:nvPicPr>
          <p:cNvPr id="6" name="Рисунок 5" descr="IMG_239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573016"/>
            <a:ext cx="4091947" cy="30689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Речевое развитие</a:t>
            </a:r>
            <a:endParaRPr lang="ru-RU" dirty="0"/>
          </a:p>
        </p:txBody>
      </p:sp>
      <p:pic>
        <p:nvPicPr>
          <p:cNvPr id="4" name="Содержимое 3" descr="IMG_24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3" y="1412777"/>
            <a:ext cx="3600400" cy="2700300"/>
          </a:xfrm>
        </p:spPr>
      </p:pic>
      <p:pic>
        <p:nvPicPr>
          <p:cNvPr id="5" name="Рисунок 4" descr="IMG_239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75656" y="4077072"/>
            <a:ext cx="3419872" cy="2564904"/>
          </a:xfrm>
          <a:prstGeom prst="rect">
            <a:avLst/>
          </a:prstGeom>
        </p:spPr>
      </p:pic>
      <p:pic>
        <p:nvPicPr>
          <p:cNvPr id="6" name="Рисунок 5" descr="IMG_240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612568" y="1732248"/>
            <a:ext cx="4860032" cy="364502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pic>
        <p:nvPicPr>
          <p:cNvPr id="4" name="Содержимое 3" descr="IMG_239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-126522" y="1790818"/>
            <a:ext cx="3600400" cy="2700300"/>
          </a:xfrm>
        </p:spPr>
      </p:pic>
      <p:pic>
        <p:nvPicPr>
          <p:cNvPr id="5" name="Рисунок 4" descr="IMG_240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5642380" y="1913008"/>
            <a:ext cx="4001851" cy="3001388"/>
          </a:xfrm>
          <a:prstGeom prst="rect">
            <a:avLst/>
          </a:prstGeom>
        </p:spPr>
      </p:pic>
      <p:pic>
        <p:nvPicPr>
          <p:cNvPr id="6" name="Рисунок 5" descr="IMG_240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3035829" y="1436779"/>
            <a:ext cx="2496277" cy="1872208"/>
          </a:xfrm>
          <a:prstGeom prst="rect">
            <a:avLst/>
          </a:prstGeom>
        </p:spPr>
      </p:pic>
      <p:pic>
        <p:nvPicPr>
          <p:cNvPr id="7" name="Рисунок 6" descr="IMG_240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3495513" y="4145447"/>
            <a:ext cx="2851251" cy="213843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Группа № 5 «Звёздочка» </vt:lpstr>
      <vt:lpstr>Физическое развитие</vt:lpstr>
      <vt:lpstr>Социально-коммуникативное развитие</vt:lpstr>
      <vt:lpstr>Слайд 4</vt:lpstr>
      <vt:lpstr>Познавательное развитие</vt:lpstr>
      <vt:lpstr>Слайд 6</vt:lpstr>
      <vt:lpstr>Слайд 7</vt:lpstr>
      <vt:lpstr>Речевое развитие</vt:lpstr>
      <vt:lpstr>Художественно-эстетическое развитие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№ 5 «Звёздочка»</dc:title>
  <dc:creator>Windows User</dc:creator>
  <cp:lastModifiedBy>aleksandr</cp:lastModifiedBy>
  <cp:revision>4</cp:revision>
  <dcterms:created xsi:type="dcterms:W3CDTF">2017-08-22T11:18:36Z</dcterms:created>
  <dcterms:modified xsi:type="dcterms:W3CDTF">2017-09-02T07:42:11Z</dcterms:modified>
</cp:coreProperties>
</file>