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00" r:id="rId3"/>
    <p:sldId id="257" r:id="rId4"/>
    <p:sldId id="260" r:id="rId5"/>
    <p:sldId id="262" r:id="rId6"/>
    <p:sldId id="265" r:id="rId7"/>
    <p:sldId id="270" r:id="rId8"/>
    <p:sldId id="280" r:id="rId9"/>
    <p:sldId id="273" r:id="rId10"/>
    <p:sldId id="281" r:id="rId11"/>
    <p:sldId id="289" r:id="rId12"/>
    <p:sldId id="282" r:id="rId13"/>
    <p:sldId id="284" r:id="rId14"/>
    <p:sldId id="274" r:id="rId15"/>
    <p:sldId id="288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305CD"/>
    <a:srgbClr val="005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24" autoAdjust="0"/>
  </p:normalViewPr>
  <p:slideViewPr>
    <p:cSldViewPr>
      <p:cViewPr varScale="1">
        <p:scale>
          <a:sx n="99" d="100"/>
          <a:sy n="99" d="100"/>
        </p:scale>
        <p:origin x="-2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03B5EB-E32D-4ACB-80CB-4605F1BD8AA1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14477E6-1ACE-49BE-A1EF-8695EF31E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E05EC-3CC5-4909-BDD5-42887026EFF0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B0CCD-9D67-4828-99C5-43332C7D0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60EA7-21F1-4A94-A79D-41BF9343E58F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77806-5C76-4A9F-B320-139D4FF70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59AC8-6331-431E-A66F-F9CBB46DBEA6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FC5C-16CB-4A7A-A8D9-C79CA1CA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201D7-B579-4DCA-9CB9-5E6A017EE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6758D-7400-4643-B85A-1CE4E244A5BD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12D4-5BB8-4124-AE7B-C27A47137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B020E-F1F6-4B15-AC0E-1616F67056F6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C9B3-1A0A-461C-B564-CBACAACC4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3D1BE-1A00-444A-BE94-0F4181473C6C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6D585-133B-4992-8FE6-E4EEF6578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1C023-165B-4972-B191-DD424B10685A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E2835-ECD3-4DFA-AF13-73AE98AEB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B86AD-CC39-4EB3-9140-F71879678CFF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30592-FD8D-4CD9-A58C-69272D807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5847-15E1-44A7-9CD6-34A97809DE55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0E3D8-8ACA-453A-8A78-8BC7E7072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3B0E-6B8C-4EE9-8AAE-06FB1A6D1D94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4C393-2A19-4E83-A42D-CA977ECCB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EBB11-6187-4142-AC67-4024B7ED37B3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D73FB-D0CF-4761-9D56-1E6991CA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DC301D-5107-465D-99EC-8C45CDD4FE95}" type="datetime1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A00FAE-1135-4F80-BC10-E34DF2B0E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ransition>
    <p:wedge/>
  </p:transition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3" y="857250"/>
            <a:ext cx="7929562" cy="20716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50" y="1143000"/>
            <a:ext cx="7143750" cy="1470025"/>
          </a:xfrm>
        </p:spPr>
        <p:txBody>
          <a:bodyPr/>
          <a:lstStyle/>
          <a:p>
            <a:r>
              <a:rPr lang="ru-RU" sz="7200" b="1" smtClean="0"/>
              <a:t>Животные леса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2382" y="252390"/>
            <a:ext cx="8858311" cy="657229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0000"/>
                </a:solidFill>
              </a:rPr>
              <a:t>Воспитатель:</a:t>
            </a:r>
          </a:p>
          <a:p>
            <a:pPr algn="r"/>
            <a:r>
              <a:rPr lang="ru-RU" b="1" dirty="0" smtClean="0">
                <a:solidFill>
                  <a:srgbClr val="000000"/>
                </a:solidFill>
              </a:rPr>
              <a:t>Алексеева С.Н.,</a:t>
            </a:r>
          </a:p>
          <a:p>
            <a:pPr algn="r"/>
            <a:r>
              <a:rPr lang="ru-RU" b="1" dirty="0" smtClean="0">
                <a:solidFill>
                  <a:srgbClr val="000000"/>
                </a:solidFill>
              </a:rPr>
              <a:t>первой квалификационной категории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358188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5400" dirty="0" smtClean="0"/>
              <a:t>Заяц меняет цвет шубки</a:t>
            </a:r>
            <a:endParaRPr lang="ru-RU" sz="5400" dirty="0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236"/>
          <a:stretch>
            <a:fillRect/>
          </a:stretch>
        </p:blipFill>
        <p:spPr>
          <a:xfrm>
            <a:off x="4500562" y="2428868"/>
            <a:ext cx="4214810" cy="364333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833D62C-38C2-48FE-BA25-3B20C0142F5F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3FC47D-6B29-4011-8A98-05A712013C7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38" y="1428750"/>
            <a:ext cx="4429125" cy="8747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/>
              <a:t>Летом он серый, а зимой белый </a:t>
            </a:r>
          </a:p>
        </p:txBody>
      </p:sp>
      <p:pic>
        <p:nvPicPr>
          <p:cNvPr id="9" name="Picture 6" descr="slide0002_image001"/>
          <p:cNvPicPr>
            <a:picLocks noChangeAspect="1" noChangeArrowheads="1"/>
          </p:cNvPicPr>
          <p:nvPr/>
        </p:nvPicPr>
        <p:blipFill>
          <a:blip r:embed="rId3" cstate="print"/>
          <a:srcRect b="13597"/>
          <a:stretch>
            <a:fillRect/>
          </a:stretch>
        </p:blipFill>
        <p:spPr bwMode="auto">
          <a:xfrm>
            <a:off x="357158" y="2428869"/>
            <a:ext cx="3857652" cy="3643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7C3E7-D44A-4C09-AD13-C3E3FF866A5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146" name="Picture 2" descr="C:\Users\Слава\Desktop\животные\belyac_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857496"/>
            <a:ext cx="5005139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428875" y="285750"/>
            <a:ext cx="4949825" cy="1123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/>
              <a:t>Пища зайца</a:t>
            </a:r>
          </a:p>
        </p:txBody>
      </p:sp>
      <p:pic>
        <p:nvPicPr>
          <p:cNvPr id="6147" name="Picture 3" descr="C:\Users\Слава\Desktop\животные\zay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86058"/>
            <a:ext cx="3374664" cy="37256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0" y="1714500"/>
            <a:ext cx="9144000" cy="9191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Зайцы едят разную траву, тонкие веточки, кору, семена, ягоды, яблоки, разные овощи.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6E8F9-0167-423A-B3B3-EE7FB03F43C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050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71678"/>
            <a:ext cx="5715000" cy="429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313" y="1643063"/>
            <a:ext cx="2714625" cy="50339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/>
              <a:t>В России </a:t>
            </a:r>
            <a:r>
              <a:rPr lang="ru-RU" sz="1600" b="1" dirty="0" err="1"/>
              <a:t>зайцы-приносят</a:t>
            </a:r>
            <a:r>
              <a:rPr lang="ru-RU" sz="1600" b="1" dirty="0"/>
              <a:t> потомство обычно три раза: в марте-апреле рождаются "</a:t>
            </a:r>
            <a:r>
              <a:rPr lang="ru-RU" sz="1600" b="1" dirty="0" err="1"/>
              <a:t>настовички</a:t>
            </a:r>
            <a:r>
              <a:rPr lang="ru-RU" sz="1600" b="1" dirty="0"/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1600" b="1" dirty="0" err="1"/>
              <a:t>колосовичками</a:t>
            </a:r>
            <a:r>
              <a:rPr lang="ru-RU" sz="1600" b="1" dirty="0"/>
              <a:t>" либо "гречишниками". И третий раз зайчиха приносит "</a:t>
            </a:r>
            <a:r>
              <a:rPr lang="ru-RU" sz="1600" b="1" dirty="0" err="1"/>
              <a:t>листопадничков</a:t>
            </a:r>
            <a:r>
              <a:rPr lang="ru-RU" sz="1600" b="1" dirty="0"/>
              <a:t>" - они рождаются в августе</a:t>
            </a:r>
            <a:r>
              <a:rPr lang="ru-RU" b="1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25" y="285750"/>
            <a:ext cx="7113588" cy="1123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6000" dirty="0"/>
              <a:t>Зайчиха с зайчонком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3" y="928688"/>
            <a:ext cx="7929562" cy="20716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50" y="1143000"/>
            <a:ext cx="7143750" cy="1470025"/>
          </a:xfrm>
        </p:spPr>
        <p:txBody>
          <a:bodyPr/>
          <a:lstStyle/>
          <a:p>
            <a:r>
              <a:rPr lang="ru-RU" sz="7200" b="1" smtClean="0"/>
              <a:t>Белка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625" y="214313"/>
            <a:ext cx="84709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4000" dirty="0" smtClean="0"/>
              <a:t>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Это небольшой зверёк с длинным пушистым хвостом. Живёт на деревьях и ловко бегает по стволам , по веткам.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9" name="Picture 7" descr="бел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31" r="4189"/>
          <a:stretch>
            <a:fillRect/>
          </a:stretch>
        </p:blipFill>
        <p:spPr>
          <a:xfrm>
            <a:off x="4029060" y="1571612"/>
            <a:ext cx="4900658" cy="405635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Слава\Desktop\животные\0014-024-Belka.jpg"/>
          <p:cNvPicPr>
            <a:picLocks noChangeAspect="1" noChangeArrowheads="1"/>
          </p:cNvPicPr>
          <p:nvPr/>
        </p:nvPicPr>
        <p:blipFill>
          <a:blip r:embed="rId3" cstate="print"/>
          <a:srcRect r="3279" b="5615"/>
          <a:stretch>
            <a:fillRect/>
          </a:stretch>
        </p:blipFill>
        <p:spPr bwMode="auto">
          <a:xfrm>
            <a:off x="357158" y="3071810"/>
            <a:ext cx="421484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47F21-3E7B-48E3-B60B-5E69114FD68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Picture 2" descr="C:\Users\Слава\Desktop\животные\2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88"/>
            <a:ext cx="6143618" cy="461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928688" y="285750"/>
            <a:ext cx="7000875" cy="1123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6000" dirty="0"/>
              <a:t>        Пища белки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75" y="1785938"/>
            <a:ext cx="2214563" cy="42910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/>
              <a:t>Питается белка</a:t>
            </a:r>
          </a:p>
          <a:p>
            <a:pPr algn="ctr">
              <a:defRPr/>
            </a:pPr>
            <a:r>
              <a:rPr lang="ru-RU" sz="2000" dirty="0"/>
              <a:t>В основном семенами шишек, орехами, желудями, грибами.</a:t>
            </a:r>
          </a:p>
          <a:p>
            <a:pPr algn="ctr">
              <a:defRPr/>
            </a:pPr>
            <a:r>
              <a:rPr lang="ru-RU" sz="2000" dirty="0"/>
              <a:t>Белка не впадает в спячку, поэтому с осени готовит запасы в тайные кладовые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8957E-E489-482E-807B-D9114BD9F4F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88" y="428625"/>
            <a:ext cx="8501062" cy="782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000" dirty="0"/>
              <a:t>  Летом белка рыжая, а зимой серая</a:t>
            </a:r>
          </a:p>
        </p:txBody>
      </p:sp>
      <p:pic>
        <p:nvPicPr>
          <p:cNvPr id="3075" name="Picture 3" descr="C:\Users\Слава\Desktop\животные\1692522.jpg"/>
          <p:cNvPicPr>
            <a:picLocks noChangeAspect="1" noChangeArrowheads="1"/>
          </p:cNvPicPr>
          <p:nvPr/>
        </p:nvPicPr>
        <p:blipFill>
          <a:blip r:embed="rId2" cstate="print"/>
          <a:srcRect r="135" b="6666"/>
          <a:stretch>
            <a:fillRect/>
          </a:stretch>
        </p:blipFill>
        <p:spPr bwMode="auto">
          <a:xfrm>
            <a:off x="5429256" y="2143116"/>
            <a:ext cx="350046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Слава\Desktop\животные\f55fc53b75badccc322bde94f5546ac3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36" y="2214555"/>
            <a:ext cx="4953034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77B5D-63BD-402A-963C-FDAD7A9AB77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8194" name="Picture 2" descr="C:\Users\Слава\Desktop\животные\squirrel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628955" cy="4572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Слава\Desktop\животные\Chernoff_Baby_Gray_Squirr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5308770" cy="3609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38" y="285750"/>
            <a:ext cx="7500937" cy="1123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6000" dirty="0"/>
              <a:t>             Бельчата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313" y="1857375"/>
            <a:ext cx="4786312" cy="10207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Белка приносит детенышей 2 раза в год.</a:t>
            </a:r>
          </a:p>
          <a:p>
            <a:pPr algn="ctr">
              <a:defRPr/>
            </a:pPr>
            <a:r>
              <a:rPr lang="ru-RU" dirty="0"/>
              <a:t>Обычно появляются на свет от3 до 10 бельчат.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A38BF-783A-44E4-A4B6-02A3D474C1C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75" y="642938"/>
            <a:ext cx="7215188" cy="13287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/>
              <a:t>Бурый медведь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313" y="142875"/>
            <a:ext cx="8715375" cy="12144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 smtClean="0"/>
              <a:t>Бурый медведь – самый крупный из наших наземных хищников. </a:t>
            </a:r>
            <a:endParaRPr lang="ru-RU" sz="2400" b="1" dirty="0"/>
          </a:p>
        </p:txBody>
      </p:sp>
      <p:pic>
        <p:nvPicPr>
          <p:cNvPr id="8" name="Содержимое 7" descr="4125cd617a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708" r="1314" b="8342"/>
          <a:stretch>
            <a:fillRect/>
          </a:stretch>
        </p:blipFill>
        <p:spPr>
          <a:xfrm>
            <a:off x="285719" y="1500174"/>
            <a:ext cx="8572561" cy="514353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43688" y="6215063"/>
            <a:ext cx="2133600" cy="365125"/>
          </a:xfrm>
        </p:spPr>
        <p:txBody>
          <a:bodyPr/>
          <a:lstStyle/>
          <a:p>
            <a:pPr>
              <a:defRPr/>
            </a:pPr>
            <a:fld id="{FD4CCD03-A473-4BD2-9269-05298B177C50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643938" cy="12033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dirty="0" smtClean="0"/>
              <a:t>ПИЩА МЕДВЕДЯ</a:t>
            </a:r>
            <a:endParaRPr lang="ru-RU" b="1" dirty="0"/>
          </a:p>
        </p:txBody>
      </p:sp>
      <p:pic>
        <p:nvPicPr>
          <p:cNvPr id="6" name="Содержимое 5" descr="Brown_Bear_Feeding_on_Salmon_1-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034" r="10522" b="7933"/>
          <a:stretch>
            <a:fillRect/>
          </a:stretch>
        </p:blipFill>
        <p:spPr>
          <a:xfrm>
            <a:off x="4286248" y="1643050"/>
            <a:ext cx="4714908" cy="500066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50A15-90E4-4C60-9DE3-E6F3343C072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1585913"/>
            <a:ext cx="4214813" cy="52720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Состав пищи медведя зависит от сезона и урожая тех или иных кормов. По выходе из берлоги он питается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8643937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 smtClean="0"/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C3C71-BD68-42E3-B1F8-4CAAC455EEE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50" y="1500188"/>
            <a:ext cx="3500438" cy="53562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/>
              <a:t>Если же медведь, кем – то побеспокоенный, поднялся из берлоги, то он быстро худеет, ему необходим корм. Зверь превращается в бродягу, как народе говорят, в шатуна. Шатун – опасен, он голоден, раздражён. В поисках пищи иногда делает попытки добыть лося или другое животное. Может выйти к жилищу человека, привлечённый запахом пищи.</a:t>
            </a:r>
          </a:p>
        </p:txBody>
      </p:sp>
      <p:pic>
        <p:nvPicPr>
          <p:cNvPr id="7170" name="Picture 2" descr="C:\Users\Слава\Desktop\животные\ohota_na_medvedja_v_berlo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1928802"/>
            <a:ext cx="5000660" cy="400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64393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5400" dirty="0" smtClean="0"/>
              <a:t>Медведица с медвежатами</a:t>
            </a:r>
            <a:endParaRPr lang="ru-RU" sz="5400" dirty="0"/>
          </a:p>
        </p:txBody>
      </p:sp>
      <p:pic>
        <p:nvPicPr>
          <p:cNvPr id="6" name="Содержимое 5" descr="familly-in-the-d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928802"/>
            <a:ext cx="4762533" cy="35719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5F041-6619-4B71-B5C2-F8164F01CD2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0" y="1500188"/>
            <a:ext cx="3786188" cy="5159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6000" b="1" dirty="0" smtClean="0"/>
              <a:t>МЕДВЕЖАТА</a:t>
            </a:r>
            <a:endParaRPr lang="ru-RU" sz="6000" b="1" dirty="0"/>
          </a:p>
        </p:txBody>
      </p:sp>
      <p:pic>
        <p:nvPicPr>
          <p:cNvPr id="6" name="Содержимое 5" descr="27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14489"/>
            <a:ext cx="3379608" cy="443227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41CA3-387C-4C5D-AD79-F3E586EE49B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5615353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3" y="857250"/>
            <a:ext cx="7929562" cy="20716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>
          <a:xfrm>
            <a:off x="857250" y="1143000"/>
            <a:ext cx="7143750" cy="1470025"/>
          </a:xfrm>
        </p:spPr>
        <p:txBody>
          <a:bodyPr/>
          <a:lstStyle/>
          <a:p>
            <a:r>
              <a:rPr lang="ru-RU" sz="7200" b="1" smtClean="0"/>
              <a:t>Заяц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r>
              <a:rPr lang="ru-RU" smtClean="0"/>
              <a:t>                           </a:t>
            </a:r>
          </a:p>
        </p:txBody>
      </p:sp>
      <p:sp>
        <p:nvSpPr>
          <p:cNvPr id="23554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04800" y="5143500"/>
            <a:ext cx="46037" cy="17145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smtClean="0"/>
          </a:p>
          <a:p>
            <a:pPr>
              <a:lnSpc>
                <a:spcPct val="80000"/>
              </a:lnSpc>
            </a:pPr>
            <a:endParaRPr lang="ru-RU" sz="2000" b="1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8" y="285750"/>
            <a:ext cx="8358187" cy="1123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/>
              <a:t>У зайцев длинные уши, короткий хвост, а задние ноги существенно длиннее передних. На бегу заяц далеко заносит вперед длинные задние ноги.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6348429" cy="439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782</TotalTime>
  <Words>426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Сосновый лес</vt:lpstr>
      <vt:lpstr>Животные леса</vt:lpstr>
      <vt:lpstr>Слайд 2</vt:lpstr>
      <vt:lpstr>Бурый медведь – самый крупный из наших наземных хищников. </vt:lpstr>
      <vt:lpstr>ПИЩА МЕДВЕДЯ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Медведица с медвежатами</vt:lpstr>
      <vt:lpstr>МЕДВЕЖАТА</vt:lpstr>
      <vt:lpstr>Заяц</vt:lpstr>
      <vt:lpstr>                           </vt:lpstr>
      <vt:lpstr>  Заяц меняет цвет шубки</vt:lpstr>
      <vt:lpstr>Слайд 11</vt:lpstr>
      <vt:lpstr>Слайд 12</vt:lpstr>
      <vt:lpstr>Белка</vt:lpstr>
      <vt:lpstr>            Это небольшой зверёк с длинным пушистым хвостом. Живёт на деревьях и ловко бегает по стволам , по веткам.  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Admin</dc:creator>
  <dc:description>http://aida.ucoz.ru</dc:description>
  <cp:lastModifiedBy>Татьяна</cp:lastModifiedBy>
  <cp:revision>92</cp:revision>
  <dcterms:created xsi:type="dcterms:W3CDTF">2010-05-11T15:17:15Z</dcterms:created>
  <dcterms:modified xsi:type="dcterms:W3CDTF">2017-09-02T10:37:18Z</dcterms:modified>
  <cp:category>шаблоны к Powerpoint</cp:category>
</cp:coreProperties>
</file>