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4" r:id="rId4"/>
    <p:sldId id="258" r:id="rId5"/>
    <p:sldId id="257" r:id="rId6"/>
    <p:sldId id="259" r:id="rId7"/>
    <p:sldId id="260" r:id="rId8"/>
    <p:sldId id="261" r:id="rId9"/>
    <p:sldId id="263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2DC4C5B-9F3F-4FB4-A5EA-881FBAE08FF3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FCB4B68-E012-4CBF-B834-BED67F7428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xm4jiW4vFU" TargetMode="External"/><Relationship Id="rId2" Type="http://schemas.openxmlformats.org/officeDocument/2006/relationships/hyperlink" Target="http://www.stihi.ru/pics/2009/12/20/398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eofondkem.ru/sources/red_book_1.pdf" TargetMode="External"/><Relationship Id="rId4" Type="http://schemas.openxmlformats.org/officeDocument/2006/relationships/hyperlink" Target="http://4.bp.blogspot.com/-jfEsc2VPJDc/TdPc1BvedXI/AAAAAAAAAlM/ZoMret1KaXE/s1600/%D0%BF%D0%B8%D0%BE%D0%BD+%2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73;&#1077;&#1088;&#1077;&#1075;&#1080;&#1090;&#1077;%20&#1087;&#1088;&#1080;&#1088;&#1086;&#1076;&#1091;\&#1055;&#1054;&#1063;&#1045;&#1052;&#1059;%20&#1050;&#1056;&#1040;&#1057;&#1053;&#1040;&#1071;%20&#1050;&#1053;&#1048;&#1043;&#1040;%20&#1058;&#1040;&#1050;%20&#1053;&#1040;&#1047;&#1067;&#1042;&#1040;&#1045;&#1058;&#1057;&#1071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73;&#1077;&#1088;&#1077;&#1075;&#1080;&#1090;&#1077;%20&#1087;&#1088;&#1080;&#1088;&#1086;&#1076;&#1091;\&#1050;&#1088;&#1072;&#1089;&#1085;&#1072;&#1103;%20&#1082;&#1085;&#1080;&#1075;&#1072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Берегите природу!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 учащиеся 5а класса под руководством Новиковой Н.А.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63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www.stihi.ru/pics/2009/12/20/3981.jpg</a:t>
            </a:r>
            <a:r>
              <a:rPr lang="ru-RU" sz="1200" dirty="0" smtClean="0"/>
              <a:t> </a:t>
            </a:r>
            <a:r>
              <a:rPr lang="ru-RU" sz="1200" dirty="0" err="1" smtClean="0"/>
              <a:t>кандык</a:t>
            </a:r>
            <a:endParaRPr lang="ru-RU" sz="1200" dirty="0" smtClean="0"/>
          </a:p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www.youtube.com/watch?v=dxm4jiW4vFU</a:t>
            </a:r>
            <a:r>
              <a:rPr lang="ru-RU" sz="1200" dirty="0" smtClean="0"/>
              <a:t>  видео красная книга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780928"/>
            <a:ext cx="5670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http://4.bp.blogspot.com/-jfEsc2VPJDc/TdPc1BvedXI/AAAAAAAAAlM/ZoMret1KaXE/s1600/%25D0%25BF%25D0%25B8%25D0%25BE%25D0%25BD</a:t>
            </a:r>
            <a:r>
              <a:rPr lang="en-US" sz="1200" dirty="0" smtClean="0">
                <a:hlinkClick r:id="rId4"/>
              </a:rPr>
              <a:t>+%</a:t>
            </a:r>
            <a:r>
              <a:rPr lang="ru-RU" sz="1200" dirty="0" smtClean="0"/>
              <a:t>  растения Кузбасса из Красной книги</a:t>
            </a:r>
          </a:p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geofondkem.ru/sources/red_book_1.pdf</a:t>
            </a:r>
            <a:r>
              <a:rPr lang="ru-RU" sz="1200" dirty="0" smtClean="0"/>
              <a:t>  красная книга Кузбасса видео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8710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Красная книга так называется</a:t>
            </a:r>
            <a:endParaRPr lang="ru-RU" dirty="0"/>
          </a:p>
        </p:txBody>
      </p:sp>
      <p:pic>
        <p:nvPicPr>
          <p:cNvPr id="6" name="ПОЧЕМУ КРАСНАЯ КНИГА ТАК НАЗЫВАЕТС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43042" y="1803784"/>
            <a:ext cx="6357982" cy="476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7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Красная книга Кемеровской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4248" y="2420888"/>
            <a:ext cx="1016561" cy="34117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Красная книга Кемеровской области том 1 «Растения и грибы»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108660"/>
            <a:ext cx="3024336" cy="428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расная книга Кемеровской области том 2 «Животные»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39447"/>
            <a:ext cx="3052861" cy="432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9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230437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Пион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2160" y="2420888"/>
            <a:ext cx="2376264" cy="3411741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Много-много лепестков,</a:t>
            </a:r>
          </a:p>
          <a:p>
            <a:pPr marL="6858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Нежно-сказочных цветков,</a:t>
            </a:r>
          </a:p>
          <a:p>
            <a:pPr marL="6858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Кустом растёт,</a:t>
            </a:r>
          </a:p>
          <a:p>
            <a:pPr marL="6858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мая по июнь цветёт!</a:t>
            </a:r>
          </a:p>
          <a:p>
            <a:pPr marL="6858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4.bp.blogspot.com/-jfEsc2VPJDc/TdPc1BvedXI/AAAAAAAAAlM/ZoMret1KaXE/s1600/%25D0%25BF%25D0%25B8%25D0%25BE%25D0%25BD+%25D1%2583%25D0%25BA%25D0%25BB%25D0%25BE%25D0%25BD%25D1%258F%25D1%258E%25D1%2589%25D0%25B8%25D0%25B9%25D1%2581%25D1%258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492896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900449"/>
            <a:ext cx="5019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Редкие растения Кузбасса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0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3960558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Купальница (</a:t>
            </a:r>
            <a:r>
              <a:rPr lang="ru-RU" dirty="0" err="1" smtClean="0"/>
              <a:t>огонек,жарки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2348880"/>
            <a:ext cx="2600737" cy="3483749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Смотрят из канавки Жёлтые купавки. У них на самом донышке Горит кусочек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3.bp.blogspot.com/-oq-bxwVUeFY/TdPc2oogkPI/AAAAAAAAAlQ/C8qW2hoJMgU/s320/%25D0%25BA%25D1%2583%25D0%25BF%25D0%25B0%25D0%25BB%25D1%258C%25D0%25BD%25D0%25B8%25D1%2586%25D0%25B0+%25D0%25B0%25D0%25B7%25D0%25B8%25D0%25B0%25D1%2582%25D1%2581%25D0%25BA%25D0%25B0%25D1%25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75754"/>
            <a:ext cx="4631367" cy="347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882582"/>
            <a:ext cx="3803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Редкие растения Кузбасса</a:t>
            </a:r>
          </a:p>
        </p:txBody>
      </p:sp>
    </p:spTree>
    <p:extLst>
      <p:ext uri="{BB962C8B-B14F-4D97-AF65-F5344CB8AC3E}">
        <p14:creationId xmlns:p14="http://schemas.microsoft.com/office/powerpoint/2010/main" val="306485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338449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Ветреница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8144" y="2204865"/>
            <a:ext cx="2880320" cy="18002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красивое название, связанное с ветром</a:t>
            </a:r>
          </a:p>
        </p:txBody>
      </p:sp>
      <p:pic>
        <p:nvPicPr>
          <p:cNvPr id="3074" name="Picture 2" descr="http://2.bp.blogspot.com/-4gVRbVMbvaA/TdPdz0TdHbI/AAAAAAAAAlc/UdW9_sLzDkY/s320/P10101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550" y="2420888"/>
            <a:ext cx="5136570" cy="3852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908720"/>
            <a:ext cx="3803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Редкие растения Кузбасса</a:t>
            </a:r>
          </a:p>
        </p:txBody>
      </p:sp>
    </p:spTree>
    <p:extLst>
      <p:ext uri="{BB962C8B-B14F-4D97-AF65-F5344CB8AC3E}">
        <p14:creationId xmlns:p14="http://schemas.microsoft.com/office/powerpoint/2010/main" val="286590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3240478" cy="8891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Медуница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6176" y="2492897"/>
            <a:ext cx="2664296" cy="1944216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Разбрелись в лесу сестрицы,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Синеглазки 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4098" name="Picture 2" descr="http://3.bp.blogspot.com/-9WRjcADBFq4/TdPeJLStkUI/AAAAAAAAAlg/pE5m9taXIe8/s1600/P101006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821903"/>
            <a:ext cx="3803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Редкие растения Кузбасса</a:t>
            </a:r>
          </a:p>
        </p:txBody>
      </p:sp>
    </p:spTree>
    <p:extLst>
      <p:ext uri="{BB962C8B-B14F-4D97-AF65-F5344CB8AC3E}">
        <p14:creationId xmlns:p14="http://schemas.microsoft.com/office/powerpoint/2010/main" val="175809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230437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/>
              <a:t>Кандык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6123" y="2420888"/>
            <a:ext cx="3000333" cy="3411741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Кандык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сибирский.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самый ранний цветок. Еще не стает снег, а сквозь него уже пробивается тугой бутон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кандыка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Увы, теперь он занесен в Красную книгу и в природе сохранился только в отдаленных “медвежьих” уголках тайги.</a:t>
            </a:r>
          </a:p>
        </p:txBody>
      </p:sp>
      <p:pic>
        <p:nvPicPr>
          <p:cNvPr id="1026" name="Picture 2" descr="http://www.stihi.ru/pics/2009/12/20/398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2564903"/>
            <a:ext cx="4680520" cy="331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896437"/>
            <a:ext cx="38034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Редкие растения Кузбасса</a:t>
            </a:r>
          </a:p>
        </p:txBody>
      </p:sp>
    </p:spTree>
    <p:extLst>
      <p:ext uri="{BB962C8B-B14F-4D97-AF65-F5344CB8AC3E}">
        <p14:creationId xmlns:p14="http://schemas.microsoft.com/office/powerpoint/2010/main" val="271515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Красная книг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2910" y="785794"/>
            <a:ext cx="7465002" cy="5598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4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81</TotalTime>
  <Words>120</Words>
  <Application>Microsoft Office PowerPoint</Application>
  <PresentationFormat>Экран (4:3)</PresentationFormat>
  <Paragraphs>28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Берегите природу!</vt:lpstr>
      <vt:lpstr>Почему Красная книга так называется</vt:lpstr>
      <vt:lpstr>Красная книга Кемеровской области</vt:lpstr>
      <vt:lpstr>Пион </vt:lpstr>
      <vt:lpstr>Купальница (огонек,жарки)</vt:lpstr>
      <vt:lpstr>Ветреница </vt:lpstr>
      <vt:lpstr>Медуница </vt:lpstr>
      <vt:lpstr>Кандык </vt:lpstr>
      <vt:lpstr>Презентация PowerPoint</vt:lpstr>
      <vt:lpstr>Интернет-ресурсы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9</cp:revision>
  <dcterms:created xsi:type="dcterms:W3CDTF">2017-02-19T06:52:43Z</dcterms:created>
  <dcterms:modified xsi:type="dcterms:W3CDTF">2017-09-03T11:30:04Z</dcterms:modified>
</cp:coreProperties>
</file>