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2AE49D-52F7-4A78-944F-4230A4A87843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2D681F-8E35-48EB-AE9C-D0B66C7BF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вязной\Мои документы\плам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581011"/>
            <a:ext cx="2232248" cy="427698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94421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«Память – наша совесть»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вязной\Рабочий стол\Приложение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84784"/>
            <a:ext cx="3744416" cy="468052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Прасковья Захаровна </a:t>
            </a:r>
            <a:r>
              <a:rPr lang="ru-RU" dirty="0" err="1" smtClean="0">
                <a:solidFill>
                  <a:schemeClr val="bg1"/>
                </a:solidFill>
              </a:rPr>
              <a:t>Каретникова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связной\Мои документы\оккуп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48680"/>
            <a:ext cx="3528392" cy="3744416"/>
          </a:xfrm>
          <a:prstGeom prst="rect">
            <a:avLst/>
          </a:prstGeom>
          <a:noFill/>
        </p:spPr>
      </p:pic>
      <p:pic>
        <p:nvPicPr>
          <p:cNvPr id="2050" name="Picture 2" descr="C:\Documents and Settings\связной\Мои документы\оккупац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48680"/>
            <a:ext cx="3600400" cy="3744416"/>
          </a:xfrm>
          <a:prstGeom prst="rect">
            <a:avLst/>
          </a:prstGeom>
          <a:noFill/>
        </p:spPr>
      </p:pic>
      <p:pic>
        <p:nvPicPr>
          <p:cNvPr id="2051" name="Picture 3" descr="C:\Documents and Settings\связной\Мои документы\оккуп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509120"/>
            <a:ext cx="345067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связной\Мои документы\каз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4248472" cy="3384376"/>
          </a:xfrm>
          <a:prstGeom prst="rect">
            <a:avLst/>
          </a:prstGeom>
          <a:noFill/>
        </p:spPr>
      </p:pic>
      <p:pic>
        <p:nvPicPr>
          <p:cNvPr id="3075" name="Picture 3" descr="C:\Documents and Settings\связной\Мои документы\казнь 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12976"/>
            <a:ext cx="410445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вязной\Рабочий стол\приложение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655675" y="1880824"/>
            <a:ext cx="5472612" cy="38164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Недомерков Георгий Николаевич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связной\Рабочий стол\прилож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548680"/>
            <a:ext cx="4032448" cy="3312368"/>
          </a:xfrm>
          <a:prstGeom prst="rect">
            <a:avLst/>
          </a:prstGeom>
          <a:noFill/>
        </p:spPr>
      </p:pic>
      <p:pic>
        <p:nvPicPr>
          <p:cNvPr id="5123" name="Picture 3" descr="C:\Documents and Settings\связной\Рабочий стол\приложение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4560"/>
            <a:ext cx="4327128" cy="3193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связной\Мои документы\береза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7920880" cy="56166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04867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«Прочти и поклонись! Здесь похоронена Каретникова Прасковья Захаровна (1856-1942). Рискуя своей жизнью, эта русская женщина в 1941 году на оккупированной врагом территории, у себя дома прятала и лечила 14 солдат. Вечная ей слава и низкий поклон. 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                  От спасенного ею Недомеркова Г. Н.»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Documents and Settings\связной\Мои документы\герой 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573016"/>
            <a:ext cx="2520280" cy="2988742"/>
          </a:xfrm>
          <a:prstGeom prst="rect">
            <a:avLst/>
          </a:prstGeom>
          <a:noFill/>
        </p:spPr>
      </p:pic>
      <p:pic>
        <p:nvPicPr>
          <p:cNvPr id="6149" name="Picture 5" descr="C:\Documents and Settings\связной\Мои документы\герой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73016"/>
            <a:ext cx="2376264" cy="3024336"/>
          </a:xfrm>
          <a:prstGeom prst="rect">
            <a:avLst/>
          </a:prstGeom>
          <a:noFill/>
        </p:spPr>
      </p:pic>
      <p:pic>
        <p:nvPicPr>
          <p:cNvPr id="6146" name="Picture 2" descr="C:\Documents and Settings\связной\Мои документы\velikaya-otechestvennaya-voyna-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2448272" cy="3312368"/>
          </a:xfrm>
          <a:prstGeom prst="rect">
            <a:avLst/>
          </a:prstGeom>
          <a:noFill/>
        </p:spPr>
      </p:pic>
      <p:pic>
        <p:nvPicPr>
          <p:cNvPr id="6148" name="Picture 4" descr="C:\Documents and Settings\связной\Мои документы\герой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32656"/>
            <a:ext cx="2448272" cy="3312368"/>
          </a:xfrm>
          <a:prstGeom prst="rect">
            <a:avLst/>
          </a:prstGeom>
          <a:noFill/>
        </p:spPr>
      </p:pic>
      <p:pic>
        <p:nvPicPr>
          <p:cNvPr id="6147" name="Picture 3" descr="C:\Documents and Settings\связной\Мои документы\герой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60648"/>
            <a:ext cx="2448272" cy="3312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связной\Мои документы\ани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471</TotalTime>
  <Words>56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«Память – наша совесть»</vt:lpstr>
      <vt:lpstr>Прасковья Захаровна Каретникова</vt:lpstr>
      <vt:lpstr>Слайд 3</vt:lpstr>
      <vt:lpstr>Слайд 4</vt:lpstr>
      <vt:lpstr>Недомерков Георгий Николаевич</vt:lpstr>
      <vt:lpstr>Слайд 6</vt:lpstr>
      <vt:lpstr>«Прочти и поклонись! Здесь похоронена Каретникова Прасковья Захаровна (1856-1942). Рискуя своей жизнью, эта русская женщина в 1941 году на оккупированной врагом территории, у себя дома прятала и лечила 14 солдат. Вечная ей слава и низкий поклон.                    От спасенного ею Недомеркова Г. Н.»</vt:lpstr>
      <vt:lpstr>Слайд 8</vt:lpstr>
      <vt:lpstr>Слайд 9</vt:lpstr>
    </vt:vector>
  </TitlesOfParts>
  <Company>eMachines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«Память – наша совесть»</dc:title>
  <dc:creator>Valued eMachines Customer</dc:creator>
  <cp:lastModifiedBy>Valued eMachines Customer</cp:lastModifiedBy>
  <cp:revision>46</cp:revision>
  <dcterms:created xsi:type="dcterms:W3CDTF">2012-04-06T06:47:26Z</dcterms:created>
  <dcterms:modified xsi:type="dcterms:W3CDTF">2012-04-11T19:45:12Z</dcterms:modified>
</cp:coreProperties>
</file>