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AD268D-6BD8-4130-B68A-72EFDE75A364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FB1300-EE36-47CB-962E-7B809812026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Деловое письмо. Анкета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 уроку письма и развития речи в 9 классе.</a:t>
            </a:r>
          </a:p>
          <a:p>
            <a:r>
              <a:rPr lang="ru-RU" dirty="0" smtClean="0"/>
              <a:t>Подготовила Новикова Н.А., учитель русского языка МКОУ </a:t>
            </a:r>
            <a:r>
              <a:rPr lang="ru-RU" dirty="0" smtClean="0"/>
              <a:t>«Школа№</a:t>
            </a:r>
            <a:r>
              <a:rPr lang="ru-RU" dirty="0" smtClean="0"/>
              <a:t>37»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Анкета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Анкета – удобная форма деловой бумаги.</a:t>
            </a:r>
          </a:p>
          <a:p>
            <a:r>
              <a:rPr lang="ru-RU" sz="3600" dirty="0" smtClean="0"/>
              <a:t>1. Анкета – опросный лист для получения каких-нибудь сведений о том, кто её заполняет.</a:t>
            </a:r>
          </a:p>
          <a:p>
            <a:r>
              <a:rPr lang="ru-RU" sz="3600" dirty="0" smtClean="0"/>
              <a:t>2. Анкета – сбор сведений путем получения ответов на определенные вопросы.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Анкета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ФИО_________________________________________</a:t>
            </a:r>
          </a:p>
          <a:p>
            <a:r>
              <a:rPr lang="ru-RU" dirty="0" smtClean="0"/>
              <a:t>Число, месяц, год рождения ____________________</a:t>
            </a:r>
          </a:p>
          <a:p>
            <a:r>
              <a:rPr lang="ru-RU" dirty="0" smtClean="0"/>
              <a:t>Место рождения ______________________________</a:t>
            </a:r>
          </a:p>
          <a:p>
            <a:r>
              <a:rPr lang="ru-RU" dirty="0" smtClean="0"/>
              <a:t>Семейное положение __________________________</a:t>
            </a:r>
          </a:p>
          <a:p>
            <a:r>
              <a:rPr lang="ru-RU" dirty="0" smtClean="0"/>
              <a:t>Образование __________________________________</a:t>
            </a:r>
          </a:p>
          <a:p>
            <a:r>
              <a:rPr lang="ru-RU" dirty="0" smtClean="0"/>
              <a:t>Профессия ____________________________________</a:t>
            </a:r>
          </a:p>
          <a:p>
            <a:r>
              <a:rPr lang="ru-RU" dirty="0" smtClean="0"/>
              <a:t>Квалификация ________________________________</a:t>
            </a:r>
          </a:p>
          <a:p>
            <a:r>
              <a:rPr lang="ru-RU" dirty="0" smtClean="0"/>
              <a:t>Домашний адрес ______________________________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Анкета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ФИО    </a:t>
            </a:r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Иванов Иван Иванович </a:t>
            </a:r>
          </a:p>
          <a:p>
            <a:r>
              <a:rPr lang="ru-RU" dirty="0" smtClean="0"/>
              <a:t>Число, месяц, год рождения </a:t>
            </a:r>
            <a:r>
              <a:rPr lang="ru-RU" b="1" i="1" dirty="0" smtClean="0">
                <a:solidFill>
                  <a:srgbClr val="0070C0"/>
                </a:solidFill>
              </a:rPr>
              <a:t>20 декабря 1999г.</a:t>
            </a:r>
          </a:p>
          <a:p>
            <a:r>
              <a:rPr lang="ru-RU" dirty="0" smtClean="0"/>
              <a:t>Место рождения </a:t>
            </a:r>
            <a:r>
              <a:rPr lang="ru-RU" b="1" i="1" dirty="0" smtClean="0">
                <a:solidFill>
                  <a:srgbClr val="0070C0"/>
                </a:solidFill>
              </a:rPr>
              <a:t>г.Анжеро-Судженск Кемеровской области</a:t>
            </a:r>
          </a:p>
          <a:p>
            <a:r>
              <a:rPr lang="ru-RU" dirty="0" smtClean="0"/>
              <a:t>Семейное положение </a:t>
            </a:r>
            <a:r>
              <a:rPr lang="ru-RU" b="1" i="1" dirty="0" smtClean="0">
                <a:solidFill>
                  <a:srgbClr val="0070C0"/>
                </a:solidFill>
              </a:rPr>
              <a:t>не женат</a:t>
            </a:r>
          </a:p>
          <a:p>
            <a:r>
              <a:rPr lang="ru-RU" dirty="0" smtClean="0"/>
              <a:t>Образование </a:t>
            </a:r>
            <a:r>
              <a:rPr lang="ru-RU" b="1" i="1" dirty="0" smtClean="0">
                <a:solidFill>
                  <a:srgbClr val="0070C0"/>
                </a:solidFill>
              </a:rPr>
              <a:t> специальное</a:t>
            </a:r>
          </a:p>
          <a:p>
            <a:r>
              <a:rPr lang="ru-RU" dirty="0" smtClean="0"/>
              <a:t>Профессия </a:t>
            </a:r>
            <a:r>
              <a:rPr lang="ru-RU" b="1" i="1" dirty="0" smtClean="0">
                <a:solidFill>
                  <a:srgbClr val="0070C0"/>
                </a:solidFill>
              </a:rPr>
              <a:t>штукатур</a:t>
            </a:r>
          </a:p>
          <a:p>
            <a:r>
              <a:rPr lang="ru-RU" dirty="0" smtClean="0"/>
              <a:t>Квалификация </a:t>
            </a:r>
            <a:r>
              <a:rPr lang="ru-RU" b="1" i="1" dirty="0" smtClean="0">
                <a:solidFill>
                  <a:srgbClr val="0070C0"/>
                </a:solidFill>
              </a:rPr>
              <a:t>2 разряд</a:t>
            </a:r>
          </a:p>
          <a:p>
            <a:r>
              <a:rPr lang="ru-RU" dirty="0" smtClean="0"/>
              <a:t>Домашний адрес: </a:t>
            </a:r>
            <a:r>
              <a:rPr lang="ru-RU" b="1" i="1" dirty="0" smtClean="0">
                <a:solidFill>
                  <a:srgbClr val="0070C0"/>
                </a:solidFill>
              </a:rPr>
              <a:t>ул.Солнечная д.1 кв.1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5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23</TotalTime>
  <Words>127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Тема5</vt:lpstr>
      <vt:lpstr>Деловое письмо. Анкета </vt:lpstr>
      <vt:lpstr>Анкета </vt:lpstr>
      <vt:lpstr>Анкета </vt:lpstr>
      <vt:lpstr>Анкета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Деловое письмо. Анкета </dc:title>
  <dc:creator>111</dc:creator>
  <cp:lastModifiedBy>Наталья</cp:lastModifiedBy>
  <cp:revision>2</cp:revision>
  <dcterms:created xsi:type="dcterms:W3CDTF">2014-12-19T11:21:33Z</dcterms:created>
  <dcterms:modified xsi:type="dcterms:W3CDTF">2017-09-03T13:18:20Z</dcterms:modified>
</cp:coreProperties>
</file>