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01AF4-3274-46F3-9D35-69F1637D6A7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24F5A-942D-4336-B143-515A5E60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dddeti.ru/images/jfhhxjwcz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0"/>
            <a:ext cx="4429124" cy="6858000"/>
          </a:xfrm>
          <a:prstGeom prst="rect">
            <a:avLst/>
          </a:prstGeom>
          <a:noFill/>
        </p:spPr>
      </p:pic>
      <p:pic>
        <p:nvPicPr>
          <p:cNvPr id="14344" name="Picture 8" descr="http://itd0.mycdn.me/image?id=838743474219&amp;t=20&amp;plc=WEB&amp;tkn=*5pFAKq8dW103ntW79trbYkw1C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148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0.liveinternet.ru/images/foto/c/0/apps/4/521/4521416_ekologicheskie_igri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</p:spPr>
      </p:pic>
      <p:pic>
        <p:nvPicPr>
          <p:cNvPr id="11268" name="Picture 4" descr="http://dddeti.ru/images/nnjvfzn9gu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ddeti.ru/images/dr64irj-c6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357686" cy="6858000"/>
          </a:xfrm>
          <a:prstGeom prst="rect">
            <a:avLst/>
          </a:prstGeom>
          <a:noFill/>
        </p:spPr>
      </p:pic>
      <p:pic>
        <p:nvPicPr>
          <p:cNvPr id="15364" name="Picture 4" descr="http://restoran-staryifaeton.ru/photos/kartoteka-ekologicheskih-igr-dlya-detey-4-5-61362-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9" y="0"/>
            <a:ext cx="485775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надя</cp:lastModifiedBy>
  <cp:revision>4</cp:revision>
  <dcterms:created xsi:type="dcterms:W3CDTF">2017-06-22T18:05:32Z</dcterms:created>
  <dcterms:modified xsi:type="dcterms:W3CDTF">2017-09-03T15:34:03Z</dcterms:modified>
</cp:coreProperties>
</file>