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77" r:id="rId3"/>
    <p:sldId id="280" r:id="rId4"/>
    <p:sldId id="272" r:id="rId5"/>
    <p:sldId id="268" r:id="rId6"/>
    <p:sldId id="269" r:id="rId7"/>
    <p:sldId id="263" r:id="rId8"/>
    <p:sldId id="278" r:id="rId9"/>
    <p:sldId id="273" r:id="rId10"/>
    <p:sldId id="271" r:id="rId11"/>
    <p:sldId id="258" r:id="rId12"/>
    <p:sldId id="262" r:id="rId13"/>
    <p:sldId id="264" r:id="rId14"/>
    <p:sldId id="265" r:id="rId15"/>
    <p:sldId id="274" r:id="rId16"/>
    <p:sldId id="275" r:id="rId17"/>
    <p:sldId id="279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3FB09-B8CE-4465-BA3E-6B91A5B6AED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045A-A48F-460C-A499-B2609680A8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3FB09-B8CE-4465-BA3E-6B91A5B6AED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045A-A48F-460C-A499-B2609680A8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3FB09-B8CE-4465-BA3E-6B91A5B6AED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045A-A48F-460C-A499-B2609680A8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3FB09-B8CE-4465-BA3E-6B91A5B6AED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045A-A48F-460C-A499-B2609680A8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3FB09-B8CE-4465-BA3E-6B91A5B6AED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045A-A48F-460C-A499-B2609680A8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3FB09-B8CE-4465-BA3E-6B91A5B6AED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045A-A48F-460C-A499-B2609680A8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3FB09-B8CE-4465-BA3E-6B91A5B6AED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045A-A48F-460C-A499-B2609680A8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3FB09-B8CE-4465-BA3E-6B91A5B6AED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045A-A48F-460C-A499-B2609680A8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3FB09-B8CE-4465-BA3E-6B91A5B6AED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045A-A48F-460C-A499-B2609680A8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3FB09-B8CE-4465-BA3E-6B91A5B6AED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92045A-A48F-460C-A499-B2609680A8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3FB09-B8CE-4465-BA3E-6B91A5B6AED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2045A-A48F-460C-A499-B2609680A8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633FB09-B8CE-4465-BA3E-6B91A5B6AED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F92045A-A48F-460C-A499-B2609680A8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20940" cy="1296144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dirty="0"/>
          </a:p>
        </p:txBody>
      </p:sp>
      <p:pic>
        <p:nvPicPr>
          <p:cNvPr id="4" name="Picture 2" descr="C:\Users\соколова\Desktop\карты\веселый уро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7992887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44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Контурная карта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D:\школа\мастер -класс\материал к моему мастер -классу\карта росси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00138"/>
            <a:ext cx="7992888" cy="492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28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соколова\Desktop\карты\3 Карта Экспедиции 17 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38959"/>
            <a:ext cx="8352928" cy="61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06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соколова\Desktop\карты\путешеств портре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97434"/>
            <a:ext cx="7560840" cy="547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0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44308" cy="29371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Нестор «Повесть временных лет»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Расселение славян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соколова\Desktop\карты\Nest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417646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556792"/>
            <a:ext cx="3312368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295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околова\Desktop\карты\линия фронта ноябрь19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02481"/>
            <a:ext cx="4824536" cy="583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82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520940" cy="548640"/>
          </a:xfrm>
        </p:spPr>
        <p:txBody>
          <a:bodyPr/>
          <a:lstStyle/>
          <a:p>
            <a:pPr algn="ctr"/>
            <a:r>
              <a:rPr lang="ru-RU" dirty="0" smtClean="0"/>
              <a:t>Задание для учителей географии</a:t>
            </a:r>
            <a:endParaRPr lang="ru-RU" dirty="0"/>
          </a:p>
        </p:txBody>
      </p:sp>
      <p:pic>
        <p:nvPicPr>
          <p:cNvPr id="3074" name="Picture 2" descr="C:\Users\соколова\Desktop\задание географа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100138"/>
            <a:ext cx="7272808" cy="4489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01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для учителей истории</a:t>
            </a:r>
            <a:endParaRPr lang="ru-RU" dirty="0"/>
          </a:p>
        </p:txBody>
      </p:sp>
      <p:pic>
        <p:nvPicPr>
          <p:cNvPr id="1027" name="Picture 3" descr="C:\Users\соколова\Desktop\1812 карт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00138"/>
            <a:ext cx="6984776" cy="5137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17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Мои контакты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учительский сайт/ Соколова Ольга Петровна</a:t>
            </a:r>
          </a:p>
          <a:p>
            <a:pPr>
              <a:buAutoNum type="arabicPeriod"/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 </a:t>
            </a:r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vk.com/</a:t>
            </a:r>
            <a:r>
              <a:rPr lang="en-US" sz="3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virohistory</a:t>
            </a:r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 кафедра </a:t>
            </a:r>
            <a:r>
              <a:rPr lang="ru-RU" sz="3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ТиМГО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сообщество педагогов Воронеж история и обществознание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2960" y="188640"/>
            <a:ext cx="7520940" cy="7257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знаю!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Picture 2" descr="C:\Users\соколова\Desktop\карты\радость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2325" y="1251778"/>
            <a:ext cx="3200400" cy="340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соколова\Desktop\1 учитель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5788" y="1096963"/>
            <a:ext cx="3149999" cy="371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44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9030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VII</a:t>
            </a:r>
            <a:r>
              <a:rPr lang="en-US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I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МЕЖДУНАРОДНЫЙ ПЕДАГОГИЧЕСКИЙ ФОРУМ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772816"/>
            <a:ext cx="7520940" cy="4536504"/>
          </a:xfrm>
        </p:spPr>
        <p:txBody>
          <a:bodyPr>
            <a:normAutofit fontScale="92500" lnSpcReduction="10000"/>
          </a:bodyPr>
          <a:lstStyle/>
          <a:p>
            <a:pPr lvl="0" algn="ctr"/>
            <a:r>
              <a:rPr lang="ru-RU" sz="4000" dirty="0">
                <a:solidFill>
                  <a:srgbClr val="000000"/>
                </a:solidFill>
                <a:latin typeface="Times New Roman"/>
                <a:ea typeface="Calibri"/>
              </a:rPr>
              <a:t>«Формирование </a:t>
            </a:r>
            <a:r>
              <a:rPr lang="ru-RU" sz="4000" dirty="0" err="1">
                <a:solidFill>
                  <a:srgbClr val="000000"/>
                </a:solidFill>
                <a:latin typeface="Times New Roman"/>
                <a:ea typeface="Calibri"/>
              </a:rPr>
              <a:t>метапредметных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Calibri"/>
              </a:rPr>
              <a:t> умений путем пространственной локализации исторических и географических фактов</a:t>
            </a:r>
            <a:r>
              <a:rPr lang="ru-RU" sz="4000" dirty="0" smtClean="0">
                <a:solidFill>
                  <a:srgbClr val="000000"/>
                </a:solidFill>
                <a:latin typeface="Times New Roman"/>
                <a:ea typeface="Calibri"/>
              </a:rPr>
              <a:t>»</a:t>
            </a:r>
          </a:p>
          <a:p>
            <a:pPr lvl="0" algn="ctr"/>
            <a:endParaRPr lang="ru-RU" sz="4000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lvl="0" algn="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Соколова Ольга Петровна  -</a:t>
            </a:r>
          </a:p>
          <a:p>
            <a:pPr lvl="0" algn="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МКОУ СОШ №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  <a:p>
            <a:pPr lvl="0" algn="r"/>
            <a:r>
              <a:rPr lang="ru-RU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г.Россоши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Воронежской области      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103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60648"/>
            <a:ext cx="7520940" cy="1152128"/>
          </a:xfrm>
        </p:spPr>
        <p:txBody>
          <a:bodyPr/>
          <a:lstStyle/>
          <a:p>
            <a:pPr algn="ctr"/>
            <a:r>
              <a:rPr lang="ru-RU" sz="3700" b="1" cap="none" dirty="0">
                <a:solidFill>
                  <a:srgbClr val="000000"/>
                </a:solidFill>
                <a:latin typeface="Times New Roman"/>
                <a:ea typeface="Calibri"/>
              </a:rPr>
              <a:t>Формирование </a:t>
            </a:r>
            <a:r>
              <a:rPr lang="ru-RU" sz="3700" b="1" cap="none" dirty="0" err="1">
                <a:solidFill>
                  <a:srgbClr val="000000"/>
                </a:solidFill>
                <a:latin typeface="Times New Roman"/>
                <a:ea typeface="Calibri"/>
              </a:rPr>
              <a:t>метапредметных</a:t>
            </a:r>
            <a:r>
              <a:rPr lang="ru-RU" sz="3700" b="1" cap="none" dirty="0">
                <a:solidFill>
                  <a:srgbClr val="000000"/>
                </a:solidFill>
                <a:latin typeface="Times New Roman"/>
                <a:ea typeface="Calibri"/>
              </a:rPr>
              <a:t> умений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136904" cy="4608512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Метапредметные умения –это универсальные учебные действия (познавательные, регулятивные и коммуникативные), обеспечивающие овладение ключевыми компетенциями, такими как, умение работать с информацией, обеспечивать управление познавательной деятельностью, составляющими основу умения учиться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Теоретическую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основу работы составили труды педагогов: Ю.В. Громыко, Н. Громыко (разработчики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метапредметного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подхода), А. В. Хуторского, Е.Е. Вяземского, О.Ю. Стреловой, Т.И. Фисенко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078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840540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относитесь к применению картографических заданий </a:t>
            </a:r>
            <a:r>
              <a:rPr lang="ru-RU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каждом уроке </a:t>
            </a:r>
            <a:r>
              <a:rPr 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истории, в том числе, в нестандартной форме?</a:t>
            </a:r>
          </a:p>
          <a:p>
            <a:r>
              <a:rPr 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Используете ли вы в своей практике уроки, целью которых является углубленная работа по формированию картографических знаний, умений и навыков?</a:t>
            </a:r>
            <a:endParaRPr lang="ru-RU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18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Живая карта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C:\Users\соколова\Desktop\карты\живая карт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55272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соколова\Desktop\1 живая карт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676875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13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карту»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C:\Users\соколова\Desktop\карты\разрез. карта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100138"/>
            <a:ext cx="6552728" cy="4993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36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соколова\Desktop\карты\image_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24847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соколова\Desktop\карты\dneprovskie-porogi-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88640"/>
            <a:ext cx="4671203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95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«Путешествие по карте»</a:t>
            </a:r>
            <a:endParaRPr lang="ru-RU" dirty="0"/>
          </a:p>
        </p:txBody>
      </p:sp>
      <p:pic>
        <p:nvPicPr>
          <p:cNvPr id="4" name="Picture 2" descr="C:\Users\соколова\Desktop\карты\м-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5" y="1100138"/>
            <a:ext cx="6715172" cy="511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Параллель</a:t>
            </a:r>
            <a:endParaRPr lang="ru-RU" dirty="0"/>
          </a:p>
        </p:txBody>
      </p:sp>
      <p:pic>
        <p:nvPicPr>
          <p:cNvPr id="4" name="Picture 2" descr="C:\Users\соколова\Desktop\карта Европ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7488831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32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226</TotalTime>
  <Words>188</Words>
  <Application>Microsoft Office PowerPoint</Application>
  <PresentationFormat>Экран (4:3)</PresentationFormat>
  <Paragraphs>24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Углы</vt:lpstr>
      <vt:lpstr>Презентация PowerPoint</vt:lpstr>
      <vt:lpstr>VIII МЕЖДУНАРОДНЫЙ ПЕДАГОГИЧЕСКИЙ ФОРУМ</vt:lpstr>
      <vt:lpstr>Формирование метапредметных умений</vt:lpstr>
      <vt:lpstr>Презентация PowerPoint</vt:lpstr>
      <vt:lpstr>Живая карта</vt:lpstr>
      <vt:lpstr>«Собери карту»</vt:lpstr>
      <vt:lpstr>Презентация PowerPoint</vt:lpstr>
      <vt:lpstr>«Путешествие по карте»</vt:lpstr>
      <vt:lpstr>Параллель</vt:lpstr>
      <vt:lpstr>Контурная карта</vt:lpstr>
      <vt:lpstr>Презентация PowerPoint</vt:lpstr>
      <vt:lpstr>Презентация PowerPoint</vt:lpstr>
      <vt:lpstr>Нестор «Повесть временных лет» Расселение славян </vt:lpstr>
      <vt:lpstr>Презентация PowerPoint</vt:lpstr>
      <vt:lpstr>Задание для учителей географии</vt:lpstr>
      <vt:lpstr>Задание для учителей истории</vt:lpstr>
      <vt:lpstr>Мои контакты</vt:lpstr>
      <vt:lpstr> Я это знаю! 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28</cp:revision>
  <dcterms:created xsi:type="dcterms:W3CDTF">2015-12-07T20:45:26Z</dcterms:created>
  <dcterms:modified xsi:type="dcterms:W3CDTF">2017-09-03T14:00:13Z</dcterms:modified>
</cp:coreProperties>
</file>