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378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324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412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46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54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546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53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90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80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19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8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00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AA9266B-0D14-4FD6-B278-79FB8CB2B438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4F46B35-673B-45C4-8809-F2E064468AF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80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38946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России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18" y="2770909"/>
            <a:ext cx="11845637" cy="357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7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с/р по параграфам 11-13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77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Гражданин.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Права и обязанности граждан России.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Моя хата с краю?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03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1. Гражданин  (происхождение) – </a:t>
            </a:r>
            <a:br>
              <a:rPr lang="ru-RU" dirty="0" smtClean="0"/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107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127" y="1825625"/>
            <a:ext cx="8097981" cy="4351338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лово «гражданин» происходит от русских слов «горожанин», 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житель».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XIX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веке звание почётного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горожанина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присваивалось за особые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заслуги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купцам, военным и гражданским чиновникам.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сохранилось и сегодня. Например, почётным гражданином Москвы в 1896 году стал П.М.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Третьяков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дар Москве Художественной картинной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галереи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8300" y="1825625"/>
            <a:ext cx="2366804" cy="31521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flipH="1">
            <a:off x="8797636" y="5086631"/>
            <a:ext cx="3131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ПОЛИКАРПОВ Олег Петрович</a:t>
            </a:r>
          </a:p>
          <a:p>
            <a:pPr algn="ctr"/>
            <a:r>
              <a:rPr lang="ru-RU" dirty="0" smtClean="0"/>
              <a:t>(учитель физики) – почетный гражданин г</a:t>
            </a:r>
            <a:r>
              <a:rPr lang="ru-RU" dirty="0" smtClean="0"/>
              <a:t>. Братска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71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1076709" cy="435133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Греции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понимание ( стр. 124)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53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Права и обязанности граждан России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108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указаны основные права и обязанности граждан РФ?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Референдум –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Выборы – </a:t>
            </a: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конституцией РФ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Указать основные, на ваш взгляд, права гражданина РФ(5)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Указать основные обязанности гражданина РФ(5)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2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4" y="286603"/>
            <a:ext cx="4433454" cy="1450757"/>
          </a:xfrm>
        </p:spPr>
        <p:txBody>
          <a:bodyPr/>
          <a:lstStyle/>
          <a:p>
            <a:pPr algn="ctr"/>
            <a:r>
              <a:rPr lang="ru-RU" dirty="0" smtClean="0"/>
              <a:t>Проверка: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964" y="1845734"/>
            <a:ext cx="6885709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гражданина РФ(5)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гражданина РФ(5)</a:t>
            </a:r>
          </a:p>
          <a:p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907" y="3587645"/>
            <a:ext cx="4997521" cy="25397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440" y="212196"/>
            <a:ext cx="4993988" cy="280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25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Подумай: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764" y="1845734"/>
            <a:ext cx="10656916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Какого человека можно считать достойным гражданином своей страны?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ты понимаешь выражение «Гражданин – Отечества достойный сын»?</a:t>
            </a:r>
          </a:p>
        </p:txBody>
      </p:sp>
    </p:spTree>
    <p:extLst>
      <p:ext uri="{BB962C8B-B14F-4D97-AF65-F5344CB8AC3E}">
        <p14:creationId xmlns:p14="http://schemas.microsoft.com/office/powerpoint/2010/main" val="142441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474" y="286603"/>
            <a:ext cx="9365672" cy="145075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Моя хата с краю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– стр. 109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474" y="1845734"/>
            <a:ext cx="7356762" cy="4023360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можно назвать гражданином?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связь между словами «гражданин» и «патриот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примеры из истории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1491" y="231185"/>
            <a:ext cx="3203430" cy="331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74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6332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быть достойными гражданами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492" y="1845734"/>
            <a:ext cx="5652654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можно воспитать в себе черты гражданина?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стр. 111-112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ли для государства иметь граждан – патриотов?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928" y="1344719"/>
            <a:ext cx="5729707" cy="425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6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708</TotalTime>
  <Words>255</Words>
  <Application>Microsoft Office PowerPoint</Application>
  <PresentationFormat>Произвольный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Ретро</vt:lpstr>
      <vt:lpstr>Гражданин России</vt:lpstr>
      <vt:lpstr>План урока:</vt:lpstr>
      <vt:lpstr>1. Гражданин  (происхождение) –  стр. 107</vt:lpstr>
      <vt:lpstr>Гражданин</vt:lpstr>
      <vt:lpstr>2. Права и обязанности граждан России   стр. 108</vt:lpstr>
      <vt:lpstr>Проверка:</vt:lpstr>
      <vt:lpstr>Подумай:</vt:lpstr>
      <vt:lpstr>3. Моя хата с краю? – стр. 109 </vt:lpstr>
      <vt:lpstr>Учимся быть достойными гражданами</vt:lpstr>
      <vt:lpstr>Домашнее задание: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Гражданин России</dc:title>
  <dc:creator>Учитель 16</dc:creator>
  <cp:lastModifiedBy>Admin</cp:lastModifiedBy>
  <cp:revision>17</cp:revision>
  <dcterms:created xsi:type="dcterms:W3CDTF">2017-04-03T13:12:32Z</dcterms:created>
  <dcterms:modified xsi:type="dcterms:W3CDTF">2017-09-03T09:47:22Z</dcterms:modified>
</cp:coreProperties>
</file>