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94" r:id="rId5"/>
    <p:sldId id="263" r:id="rId6"/>
    <p:sldId id="264" r:id="rId7"/>
    <p:sldId id="266" r:id="rId8"/>
    <p:sldId id="267" r:id="rId9"/>
    <p:sldId id="269" r:id="rId10"/>
    <p:sldId id="281" r:id="rId11"/>
    <p:sldId id="283" r:id="rId12"/>
    <p:sldId id="287" r:id="rId13"/>
    <p:sldId id="273" r:id="rId14"/>
    <p:sldId id="274" r:id="rId15"/>
    <p:sldId id="277" r:id="rId16"/>
    <p:sldId id="279" r:id="rId17"/>
    <p:sldId id="280" r:id="rId18"/>
    <p:sldId id="286" r:id="rId19"/>
    <p:sldId id="288" r:id="rId20"/>
    <p:sldId id="290" r:id="rId21"/>
    <p:sldId id="29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033F20D-0656-4654-8FF1-8D2DA9C148C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B077061-9CB1-420C-B8F2-7D97E7304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33F20D-0656-4654-8FF1-8D2DA9C148C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077061-9CB1-420C-B8F2-7D97E7304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033F20D-0656-4654-8FF1-8D2DA9C148C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077061-9CB1-420C-B8F2-7D97E7304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33F20D-0656-4654-8FF1-8D2DA9C148C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077061-9CB1-420C-B8F2-7D97E7304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033F20D-0656-4654-8FF1-8D2DA9C148C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B077061-9CB1-420C-B8F2-7D97E7304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33F20D-0656-4654-8FF1-8D2DA9C148C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077061-9CB1-420C-B8F2-7D97E7304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33F20D-0656-4654-8FF1-8D2DA9C148C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077061-9CB1-420C-B8F2-7D97E7304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33F20D-0656-4654-8FF1-8D2DA9C148C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077061-9CB1-420C-B8F2-7D97E7304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033F20D-0656-4654-8FF1-8D2DA9C148C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077061-9CB1-420C-B8F2-7D97E7304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33F20D-0656-4654-8FF1-8D2DA9C148C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077061-9CB1-420C-B8F2-7D97E7304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33F20D-0656-4654-8FF1-8D2DA9C148C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077061-9CB1-420C-B8F2-7D97E73043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033F20D-0656-4654-8FF1-8D2DA9C148C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077061-9CB1-420C-B8F2-7D97E7304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714644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Группа «Радость»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1802" y="3643314"/>
            <a:ext cx="5643602" cy="1995486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Фотоотчёт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за 2016-2017   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Дом\Desktop\image1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357166"/>
            <a:ext cx="4857784" cy="60610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Дом\Desktop\image1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642918"/>
            <a:ext cx="7215238" cy="581344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Дом\Desktop\image1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3287" y="500042"/>
            <a:ext cx="7777737" cy="585791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Дом\Desktop\image22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45608" y="857232"/>
            <a:ext cx="6869664" cy="51435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Дом\Desktop\image22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500042"/>
            <a:ext cx="7286676" cy="595632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Дом\Desktop\image11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714357"/>
            <a:ext cx="7143800" cy="507209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Дом\Desktop\image11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7358114" cy="570389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Дом\Desktop\image11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1" y="571480"/>
            <a:ext cx="7196539" cy="57753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Дом\Desktop\image1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642918"/>
            <a:ext cx="7429552" cy="581344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Дом\Desktop\image1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571480"/>
            <a:ext cx="7286676" cy="584677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E:\Мои фотографий\7гр. ЯСЛИ 16-17 г\20160923_1756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57166"/>
            <a:ext cx="7786742" cy="600079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Дом\Desktop\image1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8676" y="571480"/>
            <a:ext cx="7478034" cy="564360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13788" y="642918"/>
            <a:ext cx="7514705" cy="5814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Мои фотографий\7гр. ЯСЛИ 16-17 г\2017-04-03 10.43.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28"/>
            <a:ext cx="7715304" cy="62151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642918"/>
            <a:ext cx="7358114" cy="581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E:\Мои фотографий\7гр. ЯСЛИ 16-17 г\2016-09-09 10.27.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785785" y="500043"/>
            <a:ext cx="6429422" cy="585791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Мои фотографий\7гр. ЯСЛИ 16-17 г\2017-01-23 10.49.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107257" y="607199"/>
            <a:ext cx="6429420" cy="564360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Мои фотографий\7гр. ЯСЛИ 16-17 г\2017-02-09 10.17.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714357"/>
            <a:ext cx="7215238" cy="55721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Мои фотографий\7гр. ЯСЛИ 16-17 г\2017-02-16 10.29.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821505" y="821513"/>
            <a:ext cx="6429420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Дом\Desktop\imageggg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7429552" cy="581344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76</TotalTime>
  <Words>10</Words>
  <Application>Microsoft Office PowerPoint</Application>
  <PresentationFormat>Экран (4:3)</PresentationFormat>
  <Paragraphs>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Группа «Радость»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Группа «Радость»</dc:title>
  <dc:creator>Дом</dc:creator>
  <cp:lastModifiedBy>Дом</cp:lastModifiedBy>
  <cp:revision>14</cp:revision>
  <dcterms:created xsi:type="dcterms:W3CDTF">2017-05-30T03:28:04Z</dcterms:created>
  <dcterms:modified xsi:type="dcterms:W3CDTF">2017-09-02T19:02:40Z</dcterms:modified>
</cp:coreProperties>
</file>