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2"/>
  </p:notesMasterIdLst>
  <p:sldIdLst>
    <p:sldId id="259" r:id="rId2"/>
    <p:sldId id="261" r:id="rId3"/>
    <p:sldId id="260" r:id="rId4"/>
    <p:sldId id="262" r:id="rId5"/>
    <p:sldId id="265" r:id="rId6"/>
    <p:sldId id="266" r:id="rId7"/>
    <p:sldId id="263" r:id="rId8"/>
    <p:sldId id="267" r:id="rId9"/>
    <p:sldId id="269" r:id="rId10"/>
    <p:sldId id="268" r:id="rId11"/>
    <p:sldId id="270" r:id="rId12"/>
    <p:sldId id="271" r:id="rId13"/>
    <p:sldId id="272" r:id="rId14"/>
    <p:sldId id="273" r:id="rId15"/>
    <p:sldId id="274" r:id="rId16"/>
    <p:sldId id="276" r:id="rId17"/>
    <p:sldId id="275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3" autoAdjust="0"/>
    <p:restoredTop sz="94660"/>
  </p:normalViewPr>
  <p:slideViewPr>
    <p:cSldViewPr>
      <p:cViewPr varScale="1">
        <p:scale>
          <a:sx n="69" d="100"/>
          <a:sy n="69" d="100"/>
        </p:scale>
        <p:origin x="-13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ACD3C7-10F8-47FD-9FB7-4D9862E32976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1C96A-E463-474B-B980-66BB7AC11A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028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1C96A-E463-474B-B980-66BB7AC11A8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89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636-6413-4877-96B3-A1C59E0080DC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48CD3-3C79-4E94-BDE2-786C46D201E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636-6413-4877-96B3-A1C59E0080DC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48CD3-3C79-4E94-BDE2-786C46D201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636-6413-4877-96B3-A1C59E0080DC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48CD3-3C79-4E94-BDE2-786C46D201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636-6413-4877-96B3-A1C59E0080DC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48CD3-3C79-4E94-BDE2-786C46D201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636-6413-4877-96B3-A1C59E0080DC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48CD3-3C79-4E94-BDE2-786C46D201E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636-6413-4877-96B3-A1C59E0080DC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48CD3-3C79-4E94-BDE2-786C46D201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636-6413-4877-96B3-A1C59E0080DC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48CD3-3C79-4E94-BDE2-786C46D201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636-6413-4877-96B3-A1C59E0080DC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648CD3-3C79-4E94-BDE2-786C46D201E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636-6413-4877-96B3-A1C59E0080DC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48CD3-3C79-4E94-BDE2-786C46D201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7636-6413-4877-96B3-A1C59E0080DC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E648CD3-3C79-4E94-BDE2-786C46D201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11A7636-6413-4877-96B3-A1C59E0080DC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48CD3-3C79-4E94-BDE2-786C46D201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11A7636-6413-4877-96B3-A1C59E0080DC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E648CD3-3C79-4E94-BDE2-786C46D201E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соколова\Desktop\пр 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463" y="30413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419872" y="3212976"/>
            <a:ext cx="5472608" cy="3456384"/>
          </a:xfrm>
        </p:spPr>
        <p:txBody>
          <a:bodyPr>
            <a:norm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cap="none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Calibri"/>
              </a:rPr>
              <a:t/>
            </a:r>
            <a:br>
              <a:rPr lang="ru-RU" sz="3200" cap="none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Calibri"/>
              </a:rPr>
            </a:br>
            <a:r>
              <a:rPr lang="ru-RU" sz="3200" cap="none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Calibri"/>
              </a:rPr>
              <a:t>«</a:t>
            </a:r>
            <a:r>
              <a:rPr lang="ru-RU" sz="3200" cap="none" dirty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Calibri"/>
              </a:rPr>
              <a:t>Истории свидетели живые»</a:t>
            </a:r>
            <a:br>
              <a:rPr lang="ru-RU" sz="3200" cap="none" dirty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Calibri"/>
              </a:rPr>
            </a:br>
            <a:r>
              <a:rPr lang="ru-RU" sz="1100" b="0" cap="none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1100" b="0" cap="none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100" b="0" cap="none" dirty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1100" b="0" cap="none" dirty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1100" b="0" cap="none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1100" b="0" cap="none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3200" b="0" cap="none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Соколова Ольга Петровна </a:t>
            </a:r>
            <a:r>
              <a:rPr lang="ru-RU" sz="2400" b="0" cap="none" dirty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«Средняя общеобразовательная школа</a:t>
            </a:r>
            <a:r>
              <a:rPr lang="ru-RU" sz="2400" b="0" cap="none" dirty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Calibri"/>
                <a:cs typeface="Times New Roman"/>
              </a:rPr>
              <a:t/>
            </a:r>
            <a:br>
              <a:rPr lang="ru-RU" sz="2400" b="0" cap="none" dirty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Calibri"/>
                <a:cs typeface="Times New Roman"/>
              </a:rPr>
            </a:br>
            <a:r>
              <a:rPr lang="ru-RU" sz="2400" b="0" cap="none" dirty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Calibri"/>
              </a:rPr>
              <a:t>            № 39 ОАО «РЖД»</a:t>
            </a:r>
            <a:r>
              <a:rPr lang="ru-RU" sz="2400" cap="none" dirty="0">
                <a:ln>
                  <a:noFill/>
                </a:ln>
                <a:solidFill>
                  <a:schemeClr val="bg1"/>
                </a:solidFill>
                <a:effectLst/>
                <a:latin typeface="Arial"/>
              </a:rPr>
              <a:t/>
            </a:r>
            <a:br>
              <a:rPr lang="ru-RU" sz="2400" cap="none" dirty="0">
                <a:ln>
                  <a:noFill/>
                </a:ln>
                <a:solidFill>
                  <a:schemeClr val="bg1"/>
                </a:solidFill>
                <a:effectLst/>
                <a:latin typeface="Arial"/>
              </a:rPr>
            </a:b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339752" y="620688"/>
            <a:ext cx="6480048" cy="244827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</a:t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ИСТОРИКО – ЛИТЕРАТУРНЫЕ ЧТЕНИЯ</a:t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«ВЕЛИКАЯ ОТЕЧЕСТВЕННАЯ ВОЙНА </a:t>
            </a:r>
            <a:endParaRPr 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СУДЬБЕ МОИХ ПРЕДКОВ», </a:t>
            </a:r>
            <a:endParaRPr 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ПОСВЯЩЕННЫЕ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 – ЛЕТИЮ ПОБЕДЫ</a:t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ВЕЛИКОЙ ОТЕЧЕСТВЕННОЙ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ВОЙНЕ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1941-1945 ГОДОВ</a:t>
            </a:r>
          </a:p>
        </p:txBody>
      </p:sp>
    </p:spTree>
    <p:extLst>
      <p:ext uri="{BB962C8B-B14F-4D97-AF65-F5344CB8AC3E}">
        <p14:creationId xmlns:p14="http://schemas.microsoft.com/office/powerpoint/2010/main" val="219329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околова\Desktop\пр 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080"/>
            <a:ext cx="9144000" cy="686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Воевал в 76-ой артиллерийской батарее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5" name="Picture 3" descr="C:\Users\соколова\Desktop\рис 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636912"/>
            <a:ext cx="360040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соколова\Desktop\рис 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698477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881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околова\Desktop\пр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080"/>
            <a:ext cx="9144000" cy="686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Артиллерийская батарея, в которой служил Николай Семенович, </a:t>
            </a:r>
            <a:r>
              <a:rPr lang="ru-RU" sz="2800" dirty="0"/>
              <a:t>дошла до Кенигсберга.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соколова\Desktop\рис 5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1700808"/>
            <a:ext cx="703940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93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околова\Desktop\пр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080"/>
            <a:ext cx="9144000" cy="686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день мы приближали,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могли.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C:\Users\соколова\Desktop\рис 14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07714"/>
            <a:ext cx="7344816" cy="477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соколова\Desktop\пр 4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080"/>
            <a:ext cx="3275856" cy="15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29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околова\Desktop\пр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080"/>
            <a:ext cx="9144000" cy="686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Советско –японская война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9 августа -2 сентября 1945года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соколова\Desktop\яп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6880427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29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околова\Desktop\пр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" y="0"/>
            <a:ext cx="9137237" cy="686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63888" y="274638"/>
            <a:ext cx="3960440" cy="221825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1946-1948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Служба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Дальнем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Востоке. 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Семенович второй слева в первом ряду 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Users\соколова\Desktop\Павличенко\IMG_20150206_00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266429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соколова\Desktop\Павличенко\IMG_20150206_00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708920"/>
            <a:ext cx="4464496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06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околова\Desktop\пр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080"/>
            <a:ext cx="9144000" cy="686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1962 год. Работники нарсуда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Россошанского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Воронежской области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dirty="0" smtClean="0"/>
              <a:t>(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Семенович первый  слева в верхнем ряду</a:t>
            </a:r>
            <a:r>
              <a:rPr lang="ru-RU" sz="2400" dirty="0" smtClean="0"/>
              <a:t>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соколова\Desktop\Павличенко\IMG_20150206_000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7344816" cy="489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30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околова\Desktop\пр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" y="0"/>
            <a:ext cx="9137237" cy="686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88024" y="274320"/>
            <a:ext cx="3139824" cy="5818976"/>
          </a:xfrm>
        </p:spPr>
        <p:txBody>
          <a:bodyPr>
            <a:normAutofit/>
          </a:bodyPr>
          <a:lstStyle/>
          <a:p>
            <a:pPr marL="36576" indent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1966 -  1986гг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Старший инспектор специальной части в ОЖ118/8 г. Россошь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2051" name="Picture 3" descr="C:\Users\соколова\Desktop\Павличенко\IMG_20150206_00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3760019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37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соколова\Desktop\пр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" y="0"/>
            <a:ext cx="9137237" cy="686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4067944" y="1268760"/>
            <a:ext cx="3856856" cy="5256584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ru-RU" dirty="0"/>
              <a:t>О</a:t>
            </a:r>
            <a:r>
              <a:rPr lang="ru-RU" dirty="0" smtClean="0"/>
              <a:t>рден </a:t>
            </a:r>
            <a:r>
              <a:rPr lang="ru-RU" dirty="0"/>
              <a:t>Отечественной войны </a:t>
            </a:r>
            <a:r>
              <a:rPr lang="en-US" dirty="0"/>
              <a:t>I</a:t>
            </a:r>
            <a:r>
              <a:rPr lang="ru-RU" dirty="0"/>
              <a:t> </a:t>
            </a:r>
            <a:r>
              <a:rPr lang="ru-RU" dirty="0" smtClean="0"/>
              <a:t>степени </a:t>
            </a:r>
            <a:r>
              <a:rPr lang="ru-RU" dirty="0"/>
              <a:t>Серебряный </a:t>
            </a:r>
            <a:r>
              <a:rPr lang="ru-RU" dirty="0" smtClean="0"/>
              <a:t>крест Медаль </a:t>
            </a:r>
            <a:r>
              <a:rPr lang="ru-RU" dirty="0"/>
              <a:t>«За боевые заслуги</a:t>
            </a:r>
            <a:r>
              <a:rPr lang="ru-RU" dirty="0" smtClean="0"/>
              <a:t>»</a:t>
            </a:r>
          </a:p>
          <a:p>
            <a:pPr marL="36576" indent="0">
              <a:buNone/>
            </a:pPr>
            <a:r>
              <a:rPr lang="ru-RU" dirty="0" smtClean="0"/>
              <a:t>Медаль «За </a:t>
            </a:r>
            <a:r>
              <a:rPr lang="ru-RU" dirty="0"/>
              <a:t>отвагу</a:t>
            </a:r>
            <a:r>
              <a:rPr lang="ru-RU" dirty="0" smtClean="0"/>
              <a:t>» </a:t>
            </a:r>
          </a:p>
          <a:p>
            <a:pPr marL="36576" indent="0">
              <a:buNone/>
            </a:pPr>
            <a:r>
              <a:rPr lang="ru-RU" dirty="0" smtClean="0"/>
              <a:t>Медаль за </a:t>
            </a:r>
            <a:r>
              <a:rPr lang="ru-RU" dirty="0"/>
              <a:t>победу над </a:t>
            </a:r>
            <a:r>
              <a:rPr lang="ru-RU" dirty="0" smtClean="0"/>
              <a:t>Германией</a:t>
            </a:r>
          </a:p>
          <a:p>
            <a:pPr marL="36576" indent="0">
              <a:buNone/>
            </a:pPr>
            <a:r>
              <a:rPr lang="ru-RU" dirty="0" smtClean="0"/>
              <a:t>Медаль за </a:t>
            </a:r>
            <a:r>
              <a:rPr lang="ru-RU" dirty="0"/>
              <a:t>победу над </a:t>
            </a:r>
            <a:r>
              <a:rPr lang="ru-RU" dirty="0" smtClean="0"/>
              <a:t>Японией </a:t>
            </a:r>
          </a:p>
          <a:p>
            <a:pPr marL="36576" indent="0">
              <a:buNone/>
            </a:pPr>
            <a:r>
              <a:rPr lang="ru-RU" dirty="0" smtClean="0"/>
              <a:t>Медаль за </a:t>
            </a:r>
            <a:r>
              <a:rPr lang="ru-RU" dirty="0"/>
              <a:t>взятие </a:t>
            </a:r>
            <a:r>
              <a:rPr lang="ru-RU" dirty="0" smtClean="0"/>
              <a:t>Кенигсберга</a:t>
            </a:r>
          </a:p>
          <a:p>
            <a:pPr marL="36576" indent="0">
              <a:buNone/>
            </a:pPr>
            <a:r>
              <a:rPr lang="ru-RU" dirty="0" smtClean="0"/>
              <a:t>Медаль </a:t>
            </a:r>
            <a:r>
              <a:rPr lang="ru-RU" dirty="0"/>
              <a:t>Жукова.</a:t>
            </a:r>
          </a:p>
          <a:p>
            <a:endParaRPr lang="ru-RU" dirty="0"/>
          </a:p>
        </p:txBody>
      </p:sp>
      <p:pic>
        <p:nvPicPr>
          <p:cNvPr id="1029" name="Picture 5" descr="C:\Users\соколова\Desktop\Павличенко\IMG_20150206_00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221855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58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околова\Desktop\пр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2820"/>
            <a:ext cx="9137237" cy="686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Семенович с детьми и внуками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соколова\Desktop\Павличенко\dsc_05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3006050" cy="481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соколова\Desktop\Павличенко\IMG_20150218_0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204864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18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околова\Desktop\пр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3177"/>
            <a:ext cx="9137237" cy="686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6480048" cy="43924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115616" y="332656"/>
            <a:ext cx="7272808" cy="122413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Парад Победы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2014г.  город Россошь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Users\соколова\Desktop\пр 4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024336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соколова\Desktop\Павличенко\dsc_051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89398"/>
            <a:ext cx="7272808" cy="469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28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околова\Desktop\пр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751" y="-34424"/>
            <a:ext cx="9137237" cy="686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29064" y="4725144"/>
            <a:ext cx="7527312" cy="1944216"/>
          </a:xfrm>
        </p:spPr>
        <p:txBody>
          <a:bodyPr>
            <a:normAutofit/>
          </a:bodyPr>
          <a:lstStyle/>
          <a:p>
            <a:pPr algn="ctr"/>
            <a:r>
              <a:rPr lang="ru-RU" sz="2400" b="0" cap="none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Поправил ордена, махнул рукою,</a:t>
            </a:r>
            <a:br>
              <a:rPr lang="ru-RU" sz="2400" b="0" cap="none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cap="none" dirty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0" cap="none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захромал на праздничный концерт.</a:t>
            </a:r>
            <a:br>
              <a:rPr lang="ru-RU" sz="2400" b="0" cap="none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cap="none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Пять долгих лет он был на поле боя,</a:t>
            </a:r>
            <a:br>
              <a:rPr lang="ru-RU" sz="2400" b="0" cap="none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cap="none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Россию заслонял, как мог, собою,</a:t>
            </a:r>
            <a:br>
              <a:rPr lang="ru-RU" sz="2400" b="0" cap="none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cap="none" dirty="0" smtClean="0">
                <a:ln>
                  <a:noFill/>
                </a:ln>
                <a:solidFill>
                  <a:prstClr val="white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Мой самый лучший, мой любимый дед!</a:t>
            </a:r>
            <a:endParaRPr lang="ru-RU" sz="1800" b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187624" y="620688"/>
            <a:ext cx="5904656" cy="34563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30" name="Picture 6" descr="C:\Users\соколова\Desktop\Павличенко\SAM_059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3" y="186464"/>
            <a:ext cx="6264697" cy="453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68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фон для презентации\война\пр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080"/>
            <a:ext cx="9144000" cy="686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фон для презентации\война\пр 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646" y="571500"/>
            <a:ext cx="7510714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38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околова\Desktop\пр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" y="0"/>
            <a:ext cx="91372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54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prstClr val="white"/>
                </a:solidFill>
              </a:rPr>
              <a:t>Павличенко Николай </a:t>
            </a:r>
            <a:r>
              <a:rPr lang="ru-RU" sz="3200" dirty="0" smtClean="0">
                <a:solidFill>
                  <a:prstClr val="white"/>
                </a:solidFill>
              </a:rPr>
              <a:t>Семёнович </a:t>
            </a:r>
            <a:br>
              <a:rPr lang="ru-RU" sz="3200" dirty="0" smtClean="0">
                <a:solidFill>
                  <a:prstClr val="white"/>
                </a:solidFill>
              </a:rPr>
            </a:br>
            <a:r>
              <a:rPr lang="ru-RU" sz="3200" dirty="0">
                <a:solidFill>
                  <a:prstClr val="white"/>
                </a:solidFill>
              </a:rPr>
              <a:t> </a:t>
            </a:r>
            <a:r>
              <a:rPr lang="ru-RU" sz="3200" dirty="0" smtClean="0">
                <a:solidFill>
                  <a:prstClr val="white"/>
                </a:solidFill>
              </a:rPr>
              <a:t>        1925г. рождения -</a:t>
            </a:r>
            <a:br>
              <a:rPr lang="ru-RU" sz="3200" dirty="0" smtClean="0">
                <a:solidFill>
                  <a:prstClr val="white"/>
                </a:solidFill>
              </a:rPr>
            </a:br>
            <a:r>
              <a:rPr lang="ru-RU" sz="3200" dirty="0" smtClean="0">
                <a:solidFill>
                  <a:prstClr val="white"/>
                </a:solidFill>
              </a:rPr>
              <a:t>участник Великой Отечественной войны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067944" y="1600200"/>
            <a:ext cx="3856856" cy="4525963"/>
          </a:xfrm>
        </p:spPr>
        <p:txBody>
          <a:bodyPr/>
          <a:lstStyle/>
          <a:p>
            <a:pPr marL="13716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тех, </a:t>
            </a:r>
          </a:p>
          <a:p>
            <a:pPr marL="13716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кто шаг за шагом, </a:t>
            </a:r>
          </a:p>
          <a:p>
            <a:pPr marL="13716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рискуя жизнью, </a:t>
            </a:r>
          </a:p>
          <a:p>
            <a:pPr marL="13716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теряя боевых </a:t>
            </a:r>
          </a:p>
          <a:p>
            <a:pPr marL="13716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товарищей, </a:t>
            </a:r>
          </a:p>
          <a:p>
            <a:pPr marL="13716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терпя голод и холод,</a:t>
            </a:r>
          </a:p>
          <a:p>
            <a:pPr marL="13716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приближал </a:t>
            </a:r>
          </a:p>
          <a:p>
            <a:pPr marL="13716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долгожданную </a:t>
            </a:r>
          </a:p>
          <a:p>
            <a:pPr marL="13716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Победу!</a:t>
            </a:r>
          </a:p>
          <a:p>
            <a:endParaRPr lang="ru-RU" dirty="0"/>
          </a:p>
        </p:txBody>
      </p:sp>
      <p:pic>
        <p:nvPicPr>
          <p:cNvPr id="2051" name="Picture 3" descr="C:\Users\соколова\Desktop\Павличенко\DSC_059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1772816"/>
            <a:ext cx="3672407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589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околова\Desktop\пр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37237" cy="686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/>
                <a:ea typeface="Calibri"/>
              </a:rPr>
              <a:t> </a:t>
            </a:r>
            <a:r>
              <a:rPr lang="ru-RU" sz="2800" b="1" dirty="0" smtClean="0">
                <a:latin typeface="Times New Roman"/>
                <a:ea typeface="Calibri"/>
              </a:rPr>
              <a:t>1940год</a:t>
            </a:r>
            <a:r>
              <a:rPr lang="ru-RU" sz="2800" b="1" dirty="0">
                <a:latin typeface="Times New Roman"/>
                <a:ea typeface="Calibri"/>
              </a:rPr>
              <a:t>. </a:t>
            </a:r>
            <a:r>
              <a:rPr lang="ru-RU" sz="2800" b="1" dirty="0" smtClean="0">
                <a:latin typeface="Times New Roman"/>
                <a:ea typeface="Calibri"/>
              </a:rPr>
              <a:t>Выпускной </a:t>
            </a:r>
            <a:r>
              <a:rPr lang="ru-RU" sz="2800" b="1" dirty="0">
                <a:latin typeface="Times New Roman"/>
                <a:ea typeface="Calibri"/>
              </a:rPr>
              <a:t>класс </a:t>
            </a:r>
            <a:r>
              <a:rPr lang="ru-RU" sz="2800" b="1" dirty="0" err="1">
                <a:latin typeface="Times New Roman"/>
                <a:ea typeface="Calibri"/>
              </a:rPr>
              <a:t>Вакуловской</a:t>
            </a:r>
            <a:r>
              <a:rPr lang="ru-RU" sz="2800" b="1" dirty="0">
                <a:latin typeface="Times New Roman"/>
                <a:ea typeface="Calibri"/>
              </a:rPr>
              <a:t> </a:t>
            </a:r>
            <a:r>
              <a:rPr lang="ru-RU" sz="2800" b="1" dirty="0" smtClean="0">
                <a:latin typeface="Times New Roman"/>
                <a:ea typeface="Calibri"/>
              </a:rPr>
              <a:t>школы.    </a:t>
            </a:r>
            <a:r>
              <a:rPr lang="ru-RU" sz="2700" b="1" dirty="0" smtClean="0">
                <a:latin typeface="Times New Roman"/>
                <a:ea typeface="Calibri"/>
              </a:rPr>
              <a:t>(</a:t>
            </a:r>
            <a:r>
              <a:rPr lang="ru-RU" sz="2400" b="1" dirty="0" smtClean="0">
                <a:latin typeface="Times New Roman"/>
                <a:ea typeface="Calibri"/>
              </a:rPr>
              <a:t>Николай Семенович первый слева в верхнем ряду</a:t>
            </a:r>
            <a:r>
              <a:rPr lang="ru-RU" sz="2700" b="1" dirty="0" smtClean="0">
                <a:latin typeface="Times New Roman"/>
                <a:ea typeface="Calibri"/>
              </a:rPr>
              <a:t>)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соколова\Desktop\Павличенко\IMG_20150206_001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7128792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59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околова\Desktop\пр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080"/>
            <a:ext cx="9144000" cy="686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1942г. Немецкая оккупация г. Россошь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соколова\Desktop\рос 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333" y="1556792"/>
            <a:ext cx="6830979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37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околова\Desktop\пр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4" y="0"/>
            <a:ext cx="9137236" cy="686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января 1943год –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освобождение города Россошь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 descr="C:\Users\соколова\Desktop\росс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59" y="1625478"/>
            <a:ext cx="6912769" cy="475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52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околова\Desktop\пр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2" y="0"/>
            <a:ext cx="9137237" cy="686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1943 год - призыв на службу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соколова\Desktop\Павличенко\IMG_20150206_0002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268760"/>
            <a:ext cx="367240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91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околова\Desktop\пр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080"/>
            <a:ext cx="9144000" cy="686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274638"/>
            <a:ext cx="525658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дойти до тебя, сорок пятый,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Сквозь лишения, боль и беду,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Уходили из детства ребята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войну, на войну…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Picture 3" descr="C:\Users\соколова\Desktop\фото война\рис 7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096618"/>
            <a:ext cx="6696744" cy="4212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соколова\Desktop\солдат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734481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05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соколова\Desktop\пр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080"/>
            <a:ext cx="9144000" cy="686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Из восьми тысяч призывников, которые вышли из Россоши, в живых осталось семеро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3" descr="C:\Users\соколова\Desktop\рис8.jpe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691276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00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378</TotalTime>
  <Words>191</Words>
  <Application>Microsoft Office PowerPoint</Application>
  <PresentationFormat>Экран (4:3)</PresentationFormat>
  <Paragraphs>41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Техническая</vt:lpstr>
      <vt:lpstr> «Истории свидетели живые»    Соколова Ольга Петровна «Средняя общеобразовательная школа             № 39 ОАО «РЖД» </vt:lpstr>
      <vt:lpstr>Поправил ордена, махнул рукою, И захромал на праздничный концерт. Пять долгих лет он был на поле боя, Россию заслонял, как мог, собою, Мой самый лучший, мой любимый дед!</vt:lpstr>
      <vt:lpstr>Павличенко Николай Семёнович           1925г. рождения - участник Великой Отечественной войны</vt:lpstr>
      <vt:lpstr> 1940год. Выпускной класс Вакуловской школы.    (Николай Семенович первый слева в верхнем ряду)</vt:lpstr>
      <vt:lpstr>  1942г. Немецкая оккупация г. Россошь</vt:lpstr>
      <vt:lpstr>16 января 1943год – освобождение города Россошь</vt:lpstr>
      <vt:lpstr>1943 год - призыв на службу </vt:lpstr>
      <vt:lpstr>Чтоб дойти до тебя, сорок пятый,  Сквозь лишения, боль и беду,  Уходили из детства ребята  На войну, на войну…</vt:lpstr>
      <vt:lpstr>Из восьми тысяч призывников, которые вышли из Россоши, в живых осталось семеро</vt:lpstr>
      <vt:lpstr>Воевал в 76-ой артиллерийской батарее</vt:lpstr>
      <vt:lpstr>Артиллерийская батарея, в которой служил Николай Семенович, дошла до Кенигсберга. </vt:lpstr>
      <vt:lpstr>Этот день мы приближали,  как могли.</vt:lpstr>
      <vt:lpstr>      Советско –японская война  9 августа -2 сентября 1945года</vt:lpstr>
      <vt:lpstr>     1946-1948 г.  Служба на  Дальнем Востоке.  Николай Семенович второй слева в первом ряду </vt:lpstr>
      <vt:lpstr>1962 год. Работники нарсуда  Россошанского района Воронежской области.  ( Николай Семенович первый  слева в верхнем ряду)</vt:lpstr>
      <vt:lpstr>1966 -  1986гг   Старший инспектор специальной части в ОЖ118/8 г. Россошь  </vt:lpstr>
      <vt:lpstr>Награжден</vt:lpstr>
      <vt:lpstr>Николай Семенович с детьми и внуками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МУНИЦИПАЛЬНЫЕ ИСТОРИКО – ЛИТЕРАТУРНЫЕ ЧТЕНИЯ «ВЕЛИКАЯ ОТЕЧЕСТВЕННАЯ ВОЙНА В СУДЬБЕ МОИХ ПРЕДКОВ» ПОСВЯЩЕННЫЕ 70 – ЛЕТИЮ ПОБЕДЫ В ВЕЛИКОЙ ОТЕЧЕСТВЕННОЙ ВОЙНЕ 1941-1945 ГОДОВ</dc:title>
  <dc:creator>RePack by Diakov</dc:creator>
  <cp:lastModifiedBy>RePack by Diakov</cp:lastModifiedBy>
  <cp:revision>29</cp:revision>
  <dcterms:created xsi:type="dcterms:W3CDTF">2015-02-19T19:39:49Z</dcterms:created>
  <dcterms:modified xsi:type="dcterms:W3CDTF">2017-09-03T15:12:29Z</dcterms:modified>
</cp:coreProperties>
</file>