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71D67-A26D-4905-B0E8-B51D56CF6ABB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225F-B623-40D2-B24D-654896BC6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622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71D67-A26D-4905-B0E8-B51D56CF6ABB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225F-B623-40D2-B24D-654896BC6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060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71D67-A26D-4905-B0E8-B51D56CF6ABB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225F-B623-40D2-B24D-654896BC6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557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71D67-A26D-4905-B0E8-B51D56CF6ABB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225F-B623-40D2-B24D-654896BC6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538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71D67-A26D-4905-B0E8-B51D56CF6ABB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225F-B623-40D2-B24D-654896BC6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475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71D67-A26D-4905-B0E8-B51D56CF6ABB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225F-B623-40D2-B24D-654896BC6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793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71D67-A26D-4905-B0E8-B51D56CF6ABB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225F-B623-40D2-B24D-654896BC6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113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71D67-A26D-4905-B0E8-B51D56CF6ABB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225F-B623-40D2-B24D-654896BC6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118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71D67-A26D-4905-B0E8-B51D56CF6ABB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225F-B623-40D2-B24D-654896BC6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416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71D67-A26D-4905-B0E8-B51D56CF6ABB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225F-B623-40D2-B24D-654896BC6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747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71D67-A26D-4905-B0E8-B51D56CF6ABB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225F-B623-40D2-B24D-654896BC6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176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71D67-A26D-4905-B0E8-B51D56CF6ABB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9225F-B623-40D2-B24D-654896BC6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486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76672"/>
            <a:ext cx="8712968" cy="17526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Инновационные формы взаимодействия семьи и школы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D:\Фото\фото родителей\фото\IMG_24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3945256" cy="28291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Фото\фото педсовет 9.11\7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670528"/>
            <a:ext cx="3860850" cy="28956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D:\Фото\фото родителей\фото\IMG_24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920" y="2141240"/>
            <a:ext cx="3945256" cy="28291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92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сош 6 Россошь курсы зам. по ВР Соколова\табл. нетрад родит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652138"/>
            <a:ext cx="7632848" cy="5945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01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Досуговые формы взаимодействия школы с родителями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D:\Фото\фото педсовет 9.11\8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149019"/>
            <a:ext cx="4189952" cy="25192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D:\Фото\фото педсовет 9.11\7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34153"/>
            <a:ext cx="3788013" cy="248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85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Вернисаж совместного творчества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D:\Фото\готов\FOT_30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6355" y="3948545"/>
            <a:ext cx="3849146" cy="22733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dmin\Documents\Плоских воспитательная работа\родители\DSC_126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530" y="1442937"/>
            <a:ext cx="4284476" cy="25056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370384" cy="67667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4437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Познавательная форма взаимодействия школы и семьи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9" name="Picture 5" descr="D:\Фото\фото родителей\фото\IMG_24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1057" y="2276872"/>
            <a:ext cx="4501143" cy="28077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44408" y="5733256"/>
            <a:ext cx="442392" cy="392907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080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Наглядно-информационная форма взаимодействия школы с родителями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802" y="3645024"/>
            <a:ext cx="4212552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admin\Documents\Плоских воспитательная работа\родители\DSC_12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9136" y="1548078"/>
            <a:ext cx="3639288" cy="23129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64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Информационно-аналитическое направление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5" name="Picture 3" descr="D:\Фото\фото педсовет 9.11\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3060289" cy="4080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D:\Фото\101OLYMP\P117007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276872"/>
            <a:ext cx="3872550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83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988840"/>
            <a:ext cx="748883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«В дружбе взрослых и детей – сила школы и семей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46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41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Досуговые формы взаимодействия школы с родителями</vt:lpstr>
      <vt:lpstr>Вернисаж совместного творчества</vt:lpstr>
      <vt:lpstr>Познавательная форма взаимодействия школы и семьи</vt:lpstr>
      <vt:lpstr>Наглядно-информационная форма взаимодействия школы с родителями</vt:lpstr>
      <vt:lpstr>Информационно-аналитическое направление</vt:lpstr>
      <vt:lpstr>«В дружбе взрослых и детей – сила школы и семей»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RePack by Diakov</cp:lastModifiedBy>
  <cp:revision>24</cp:revision>
  <dcterms:created xsi:type="dcterms:W3CDTF">2015-11-23T12:42:14Z</dcterms:created>
  <dcterms:modified xsi:type="dcterms:W3CDTF">2017-09-03T13:31:25Z</dcterms:modified>
</cp:coreProperties>
</file>