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4"/>
  </p:notesMasterIdLst>
  <p:sldIdLst>
    <p:sldId id="256" r:id="rId2"/>
    <p:sldId id="280" r:id="rId3"/>
    <p:sldId id="283" r:id="rId4"/>
    <p:sldId id="284" r:id="rId5"/>
    <p:sldId id="285" r:id="rId6"/>
    <p:sldId id="291" r:id="rId7"/>
    <p:sldId id="293" r:id="rId8"/>
    <p:sldId id="287" r:id="rId9"/>
    <p:sldId id="290" r:id="rId10"/>
    <p:sldId id="292" r:id="rId11"/>
    <p:sldId id="294" r:id="rId12"/>
    <p:sldId id="295" r:id="rId13"/>
    <p:sldId id="257" r:id="rId14"/>
    <p:sldId id="259" r:id="rId15"/>
    <p:sldId id="262" r:id="rId16"/>
    <p:sldId id="263" r:id="rId17"/>
    <p:sldId id="264" r:id="rId18"/>
    <p:sldId id="266" r:id="rId19"/>
    <p:sldId id="296" r:id="rId20"/>
    <p:sldId id="297" r:id="rId21"/>
    <p:sldId id="301" r:id="rId22"/>
    <p:sldId id="30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93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7F497-C4CC-49DF-8ED4-8F3111C5BED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47E90-02E3-41B7-9AA7-BC058AC237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873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929718" cy="3714752"/>
          </a:xfrm>
        </p:spPr>
        <p:txBody>
          <a:bodyPr>
            <a:normAutofit/>
          </a:bodyPr>
          <a:lstStyle/>
          <a:p>
            <a:r>
              <a:rPr b="1" smtClean="0">
                <a:solidFill>
                  <a:schemeClr val="bg1"/>
                </a:solidFill>
              </a:rPr>
              <a:t>English language</a:t>
            </a:r>
            <a:br>
              <a:rPr b="1" smtClean="0">
                <a:solidFill>
                  <a:schemeClr val="bg1"/>
                </a:solidFill>
              </a:rPr>
            </a:br>
            <a:r>
              <a:rPr b="1" smtClean="0">
                <a:solidFill>
                  <a:schemeClr val="bg1"/>
                </a:solidFill>
              </a:rPr>
              <a:t>"POETRY DAY"</a:t>
            </a:r>
            <a:br>
              <a:rPr b="1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b="1" smtClean="0">
                <a:solidFill>
                  <a:schemeClr val="bg1"/>
                </a:solidFill>
              </a:rPr>
              <a:t>5</a:t>
            </a:r>
            <a:r>
              <a:rPr b="1" baseline="30000" smtClean="0">
                <a:solidFill>
                  <a:schemeClr val="bg1"/>
                </a:solidFill>
              </a:rPr>
              <a:t>th</a:t>
            </a:r>
            <a:r>
              <a:rPr b="1" smtClean="0">
                <a:solidFill>
                  <a:schemeClr val="bg1"/>
                </a:solidFill>
              </a:rPr>
              <a:t> form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1400156" cy="492922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1998 –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2002 –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1945 –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1147 –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2013 –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195</a:t>
            </a:r>
            <a:r>
              <a:rPr lang="en-US" sz="3200" b="1" dirty="0" smtClean="0">
                <a:solidFill>
                  <a:schemeClr val="bg1"/>
                </a:solidFill>
              </a:rPr>
              <a:t>6</a:t>
            </a:r>
            <a:r>
              <a:rPr lang="ru-RU" sz="3200" b="1" dirty="0" smtClean="0">
                <a:solidFill>
                  <a:schemeClr val="bg1"/>
                </a:solidFill>
              </a:rPr>
              <a:t> –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1799 –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5720" y="714356"/>
            <a:ext cx="8229600" cy="71438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lnSpcReduction="10000"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libri" pitchFamily="34" charset="0"/>
              </a:rPr>
              <a:t>Name the years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64305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nineteen ninety-eight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14311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two thousand and two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271462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nineteen forty-five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eleven forty-seven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4480" y="3643314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two thousand and thirteen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714480" y="4214818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nineteen fifty-six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714480" y="4714884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seventeen ninety-nine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8151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Ron: 12. 12. 1984.</a:t>
            </a:r>
          </a:p>
          <a:p>
            <a:pPr marL="514350" indent="-51435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Tom: 01. 02. 1985.</a:t>
            </a:r>
          </a:p>
          <a:p>
            <a:pPr marL="514350" indent="-51435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John: 07. 05  1992.</a:t>
            </a:r>
          </a:p>
          <a:p>
            <a:pPr marL="514350" indent="-51435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Bill: 21. 08. 2000.</a:t>
            </a:r>
          </a:p>
          <a:p>
            <a:pPr marL="514350" indent="-514350">
              <a:buNone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034" y="857232"/>
            <a:ext cx="8229600" cy="71438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lnSpcReduction="10000"/>
          </a:bodyPr>
          <a:lstStyle/>
          <a:p>
            <a:pPr algn="ctr"/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500034" y="642918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Calibri" pitchFamily="34" charset="0"/>
              </a:rPr>
              <a:t>Say when they were born.</a:t>
            </a:r>
            <a:endParaRPr lang="ru-RU" sz="4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1714488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Ron was born on the twelfth of December nineteen eighty-four.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2857496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Tom was born on the first of February nineteen eighty-five.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3929066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John was born on the seventh of May nineteen ninety-two.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5000636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Bill was born on the twenty-first  of August two thousand.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2043098" cy="4262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10.20. –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05.30. –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04. 15. –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06.54. –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08.30. –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02.45. –</a:t>
            </a:r>
          </a:p>
          <a:p>
            <a:pPr>
              <a:buNone/>
            </a:pPr>
            <a:endParaRPr lang="en-US" sz="4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71472" y="785794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Calibri" pitchFamily="34" charset="0"/>
              </a:rPr>
              <a:t>What time is it?</a:t>
            </a:r>
            <a:endParaRPr lang="ru-RU" sz="4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164305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twenty minutes past ten.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228599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half past five.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435769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half past eight.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300037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quarter past four.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22" y="371475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six minutes to seven.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7422" y="500063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is a quarter to three.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282" y="2357430"/>
            <a:ext cx="4357718" cy="12192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spc="0" dirty="0" smtClean="0">
                <a:ln w="9525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Arial Black" pitchFamily="34" charset="0"/>
              </a:rPr>
              <a:t>“My dog Jack”</a:t>
            </a:r>
            <a:endParaRPr lang="ru-RU" sz="6600" b="1" spc="0" dirty="0">
              <a:ln w="9525">
                <a:solidFill>
                  <a:schemeClr val="tx1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2051" name="Picture 3" descr="C:\Users\User\Desktop\коллаж\конкурс чтецов\картинки\1255998550_506445310_20538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554173" cy="607223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6282" y="3929066"/>
            <a:ext cx="4357718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1" u="none" strike="noStrike" kern="120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14620"/>
            <a:ext cx="3757610" cy="2362208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schemeClr val="tx1">
                      <a:alpha val="40000"/>
                    </a:schemeClr>
                  </a:outerShdw>
                </a:effectLst>
                <a:latin typeface="Arial Rounded MT Bold" pitchFamily="34" charset="0"/>
                <a:cs typeface="Aharoni" pitchFamily="2" charset="-79"/>
              </a:rPr>
              <a:t>For want </a:t>
            </a:r>
            <a:br>
              <a:rPr 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schemeClr val="tx1">
                      <a:alpha val="40000"/>
                    </a:schemeClr>
                  </a:outerShdw>
                </a:effectLst>
                <a:latin typeface="Arial Rounded MT Bold" pitchFamily="34" charset="0"/>
                <a:cs typeface="Aharoni" pitchFamily="2" charset="-79"/>
              </a:rPr>
            </a:br>
            <a:r>
              <a:rPr 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schemeClr val="tx1">
                      <a:alpha val="40000"/>
                    </a:schemeClr>
                  </a:outerShdw>
                </a:effectLst>
                <a:latin typeface="Arial Rounded MT Bold" pitchFamily="34" charset="0"/>
                <a:cs typeface="Aharoni" pitchFamily="2" charset="-79"/>
              </a:rPr>
              <a:t>of a nail </a:t>
            </a:r>
            <a:endParaRPr lang="ru-RU" sz="6000" dirty="0">
              <a:solidFill>
                <a:schemeClr val="bg1"/>
              </a:solidFill>
              <a:effectLst>
                <a:outerShdw blurRad="50800" dist="38100" dir="5400000" algn="t" rotWithShape="0">
                  <a:schemeClr val="tx1">
                    <a:alpha val="40000"/>
                  </a:schemeClr>
                </a:outerShdw>
              </a:effectLst>
              <a:cs typeface="Aharoni" pitchFamily="2" charset="-79"/>
            </a:endParaRPr>
          </a:p>
        </p:txBody>
      </p:sp>
      <p:pic>
        <p:nvPicPr>
          <p:cNvPr id="4098" name="Picture 2" descr="C:\Users\User\Desktop\коллаж\конкурс чтецов\картинки\Pokupnoy-botinok-klumb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4448" y="428604"/>
            <a:ext cx="529955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hdetki.ru/uploads/images/00/00/01/2012/12/06/3da1a419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000108"/>
            <a:ext cx="3214710" cy="12192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Shoes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коллаж\конкурс чтецов\картинки\Bankoboev.Ru_vesna_tyulpan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496"/>
            <a:ext cx="8229600" cy="3076588"/>
          </a:xfrm>
        </p:spPr>
        <p:txBody>
          <a:bodyPr>
            <a:noAutofit/>
          </a:bodyPr>
          <a:lstStyle/>
          <a:p>
            <a:pPr algn="ctr"/>
            <a:r>
              <a:rPr lang="en-US" sz="9600" b="1" spc="0" dirty="0" smtClean="0">
                <a:ln w="28575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Spring is coming</a:t>
            </a:r>
            <a:endParaRPr lang="ru-RU" sz="9600" b="1" spc="0" dirty="0">
              <a:ln w="28575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коллаж\конкурс чтецов\картинки\Children_Love_Music_freecomputerdesktopwallpaper_256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222" y="0"/>
            <a:ext cx="997266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2192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A Child’s Wish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оллаж\конкурс чтецов\картинки\my_love_for_you_88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940" cy="71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2192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</a:rPr>
              <a:t>My Love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log.enqoo.com/wp-content/uploads/2012/04/21_fresh_spring_wallpaper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4286256"/>
            <a:ext cx="43577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7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en-US" sz="72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 here</a:t>
            </a:r>
            <a:endParaRPr lang="ru-RU" sz="72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71558"/>
          </a:xfrm>
        </p:spPr>
        <p:txBody>
          <a:bodyPr/>
          <a:lstStyle/>
          <a:p>
            <a:pPr algn="ctr"/>
            <a:r>
              <a:rPr b="1" smtClean="0">
                <a:solidFill>
                  <a:schemeClr val="bg1"/>
                </a:solidFill>
              </a:rPr>
              <a:t>Phonetic Contest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28596" y="928670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Calibri" pitchFamily="34" charset="0"/>
              </a:rPr>
              <a:t>Read the words</a:t>
            </a:r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Содержимое 13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438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chemeClr val="bg1"/>
                </a:solidFill>
              </a:rPr>
              <a:t>       </a:t>
            </a:r>
            <a:r>
              <a:rPr lang="en-US" sz="4400" dirty="0" smtClean="0">
                <a:solidFill>
                  <a:schemeClr val="bg1"/>
                </a:solidFill>
              </a:rPr>
              <a:t>Aunt, learn, magazine, newspaper, uncle, university, journalist, dream, get, leave, life, spend, stay, family, difficult, easy, healthy, keep, regular, useful, interesting.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fem-style.ru/wp-content/uploads/2012/06/%D0%BC%D0%B0%D0%BC%D0%B0-%D0%B8-%D1%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26911" y="0"/>
            <a:ext cx="4117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My mother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arthomework.ru/upload/iblock/71c/71cc4010467ebd8779e2fd9fd62eac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1142984"/>
            <a:ext cx="5187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Autumn Leaves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cs624621.vk.me/v624621559/303f7/G2ZGB9ANz1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14422"/>
            <a:ext cx="4819644" cy="52530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285728"/>
            <a:ext cx="2671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I’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ll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try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785926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Calibri" pitchFamily="34" charset="0"/>
              </a:rPr>
              <a:t>Which is the odd words out?</a:t>
            </a:r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286124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park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letter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square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3214686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street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71558"/>
          </a:xfrm>
        </p:spPr>
        <p:txBody>
          <a:bodyPr/>
          <a:lstStyle/>
          <a:p>
            <a:pPr algn="ctr"/>
            <a:r>
              <a:rPr b="1" smtClean="0">
                <a:solidFill>
                  <a:schemeClr val="bg1"/>
                </a:solidFill>
              </a:rPr>
              <a:t>Lexical Contest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428596" y="1285860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Calibri" pitchFamily="34" charset="0"/>
              </a:rPr>
              <a:t>Which is the odd words out?</a:t>
            </a:r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286124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capital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house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town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3214686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city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285720" y="1000108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Calibri" pitchFamily="34" charset="0"/>
              </a:rPr>
              <a:t>Which is the odd words out?</a:t>
            </a:r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286124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London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Paris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4857760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Italy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3214686"/>
            <a:ext cx="2500312" cy="857250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Moscow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4678" y="1214422"/>
            <a:ext cx="223224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New words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928802"/>
            <a:ext cx="1296144" cy="42473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Home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Text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Basket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Snow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Class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Foot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Bed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2330" y="2143116"/>
            <a:ext cx="1296144" cy="31393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ball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man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book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work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room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91880" y="1928802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Homework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491880" y="2432858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Textbook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491880" y="2864906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Basketball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500430" y="3304934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Snowman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500430" y="3733562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Snowball 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500430" y="4162190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Classroom 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500430" y="4590818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Class work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500430" y="5019446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Football 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500430" y="5448074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Bedroom 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500430" y="5876702"/>
            <a:ext cx="15841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Workbook </a:t>
            </a:r>
            <a:endParaRPr lang="ru-RU" dirty="0"/>
          </a:p>
        </p:txBody>
      </p:sp>
      <p:pic>
        <p:nvPicPr>
          <p:cNvPr id="36" name="Рисунок 35" descr="img0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14480" y="1857364"/>
            <a:ext cx="1615270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img1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0464" y="3369532"/>
            <a:ext cx="1985654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 descr="35347408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1928802"/>
            <a:ext cx="1712979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wallpapers_5498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86380" y="3440970"/>
            <a:ext cx="1584176" cy="126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Рисунок 39" descr="basketball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14480" y="4953708"/>
            <a:ext cx="1824203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Рисунок 41" descr="ny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286380" y="5097154"/>
            <a:ext cx="1638697" cy="118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Заголовок 2"/>
          <p:cNvSpPr txBox="1">
            <a:spLocks/>
          </p:cNvSpPr>
          <p:nvPr/>
        </p:nvSpPr>
        <p:spPr>
          <a:xfrm>
            <a:off x="428596" y="428604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endParaRPr lang="ru-RU" sz="4400" b="1" i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Заголовок 2"/>
          <p:cNvSpPr txBox="1">
            <a:spLocks/>
          </p:cNvSpPr>
          <p:nvPr/>
        </p:nvSpPr>
        <p:spPr>
          <a:xfrm>
            <a:off x="357158" y="285728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Calibri" pitchFamily="34" charset="0"/>
              </a:rPr>
              <a:t>Make up the new words</a:t>
            </a:r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154_Four_Seasons_Kitten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692696"/>
            <a:ext cx="6021006" cy="5328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9704" y="714356"/>
            <a:ext cx="266429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Write a poem 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1772816"/>
            <a:ext cx="18002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Spring is 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2564904"/>
            <a:ext cx="18002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Summer is 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3356992"/>
            <a:ext cx="172819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Autumn is 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4149080"/>
            <a:ext cx="172819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Winter is…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6237312"/>
            <a:ext cx="93610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yellow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6237312"/>
            <a:ext cx="79208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white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6237312"/>
            <a:ext cx="100811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F0"/>
                </a:solidFill>
              </a:rPr>
              <a:t>g</a:t>
            </a:r>
            <a:r>
              <a:rPr lang="en-US" b="1" dirty="0" smtClean="0">
                <a:solidFill>
                  <a:srgbClr val="7030A0"/>
                </a:solidFill>
              </a:rPr>
              <a:t>h</a:t>
            </a:r>
            <a:r>
              <a:rPr lang="en-US" b="1" dirty="0" smtClean="0">
                <a:solidFill>
                  <a:srgbClr val="FFC000"/>
                </a:solidFill>
              </a:rPr>
              <a:t>t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6237312"/>
            <a:ext cx="93610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green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5365 -0.11551 " pathEditMode="relative" ptsTypes="AA">
                                      <p:cBhvr>
                                        <p:cTn id="6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3542 -0.60903 " pathEditMode="relative" ptsTypes="AA"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913 -0.22037 " pathEditMode="relative" ptsTypes="AA">
                                      <p:cBhvr>
                                        <p:cTn id="7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142 -0.60903 " pathEditMode="relative" ptsTypes="AA">
                                      <p:cBhvr>
                                        <p:cTn id="7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6146 0.04213 " pathEditMode="relative" ptsTypes="AA">
                                      <p:cBhvr>
                                        <p:cTn id="8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42 -0.25208 " pathEditMode="relative" ptsTypes="AA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0.30712 -0.0944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3247 -0.21574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357158" y="1714488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endParaRPr lang="ru-RU" sz="4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571472" y="1142984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/>
          <a:p>
            <a:pPr algn="ctr"/>
            <a:endParaRPr lang="ru-RU" sz="4400" b="1" i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500034" y="1071546"/>
            <a:ext cx="8229600" cy="64294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85000" lnSpcReduction="10000"/>
          </a:bodyPr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Bodoni MT Black" pitchFamily="18" charset="0"/>
              </a:rPr>
              <a:t>Present Simple or Past Simple</a:t>
            </a:r>
            <a:endParaRPr lang="ru-RU" sz="4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10074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Last year Victor (is/was) abroad.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Red Square (is/was) in Moscow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Last summer we (visit/visited) England and (see/saw) a lot of interesting things.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John usually (has/had) five lessons on Wednesday.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Three years ago Richard (takes/took) French lessons.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Paris (is/was) a beautiful city.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Yesterday it (is/was) rainy in Helsinki.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It (is/was) cold today.</a:t>
            </a:r>
          </a:p>
          <a:p>
            <a:pPr marL="514350" indent="-514350">
              <a:buAutoNum type="arabicParenR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871558"/>
          </a:xfrm>
        </p:spPr>
        <p:txBody>
          <a:bodyPr/>
          <a:lstStyle/>
          <a:p>
            <a:pPr algn="ctr"/>
            <a:r>
              <a:rPr b="1" smtClean="0">
                <a:solidFill>
                  <a:schemeClr val="bg1"/>
                </a:solidFill>
              </a:rPr>
              <a:t>Grammar Contest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571472" y="500042"/>
            <a:ext cx="8229600" cy="85725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70000" lnSpcReduction="20000"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</a:rPr>
              <a:t>Сравнительная и превосходная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</a:rPr>
              <a:t>степени прилагательных </a:t>
            </a:r>
            <a:endParaRPr lang="ru-RU" sz="4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85736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Cold –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0" y="300037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Clever –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71934" y="242886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smallest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910" y="242886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Small –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3108" y="242886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smaller 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910" y="350043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Interesting 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5984" y="3000372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cleverer–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43372" y="3000372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cleverest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00364" y="350043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more interesting  –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00496" y="1857364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 the coldest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3108" y="1857364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colder –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4348" y="400050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most interesting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2910" y="450057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Wonderful –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4348" y="5000636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most wonderful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00364" y="4500570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more wonderful 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4348" y="550070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Good 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14546" y="550070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better –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57620" y="5500702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best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4348" y="592933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Bad –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00232" y="592933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worse 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43306" y="5929330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the worst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  <p:bldP spid="24" grpId="0"/>
      <p:bldP spid="25" grpId="0"/>
      <p:bldP spid="27" grpId="0"/>
      <p:bldP spid="2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730</TotalTime>
  <Words>512</Words>
  <Application>Microsoft Office PowerPoint</Application>
  <PresentationFormat>Экран (4:3)</PresentationFormat>
  <Paragraphs>152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Aharoni</vt:lpstr>
      <vt:lpstr>Arial Black</vt:lpstr>
      <vt:lpstr>Arial Rounded MT Bold</vt:lpstr>
      <vt:lpstr>Bodoni MT Black</vt:lpstr>
      <vt:lpstr>Calibri</vt:lpstr>
      <vt:lpstr>Constantia</vt:lpstr>
      <vt:lpstr>Wingdings 2</vt:lpstr>
      <vt:lpstr>Бумажная</vt:lpstr>
      <vt:lpstr>English language "POETRY DAY"  5th form</vt:lpstr>
      <vt:lpstr>Phonetic Contest</vt:lpstr>
      <vt:lpstr>Lexical Contest</vt:lpstr>
      <vt:lpstr>Презентация PowerPoint</vt:lpstr>
      <vt:lpstr>Презентация PowerPoint</vt:lpstr>
      <vt:lpstr>Презентация PowerPoint</vt:lpstr>
      <vt:lpstr>Презентация PowerPoint</vt:lpstr>
      <vt:lpstr>Grammar Contest</vt:lpstr>
      <vt:lpstr>Презентация PowerPoint</vt:lpstr>
      <vt:lpstr>Презентация PowerPoint</vt:lpstr>
      <vt:lpstr>Презентация PowerPoint</vt:lpstr>
      <vt:lpstr>Презентация PowerPoint</vt:lpstr>
      <vt:lpstr>“My dog Jack”</vt:lpstr>
      <vt:lpstr>For want  of a nail </vt:lpstr>
      <vt:lpstr>Shoes</vt:lpstr>
      <vt:lpstr>Spring is coming</vt:lpstr>
      <vt:lpstr>A Child’s Wish</vt:lpstr>
      <vt:lpstr>My Love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чтецов стихотворений на английском языке</dc:title>
  <dc:creator>User</dc:creator>
  <cp:lastModifiedBy>7</cp:lastModifiedBy>
  <cp:revision>82</cp:revision>
  <dcterms:created xsi:type="dcterms:W3CDTF">2014-02-20T18:21:53Z</dcterms:created>
  <dcterms:modified xsi:type="dcterms:W3CDTF">2017-09-03T11:53:35Z</dcterms:modified>
</cp:coreProperties>
</file>