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29"/>
  </p:notesMasterIdLst>
  <p:handoutMasterIdLst>
    <p:handoutMasterId r:id="rId30"/>
  </p:handoutMasterIdLst>
  <p:sldIdLst>
    <p:sldId id="338" r:id="rId2"/>
    <p:sldId id="398" r:id="rId3"/>
    <p:sldId id="352" r:id="rId4"/>
    <p:sldId id="395" r:id="rId5"/>
    <p:sldId id="373" r:id="rId6"/>
    <p:sldId id="399" r:id="rId7"/>
    <p:sldId id="391" r:id="rId8"/>
    <p:sldId id="400" r:id="rId9"/>
    <p:sldId id="358" r:id="rId10"/>
    <p:sldId id="397" r:id="rId11"/>
    <p:sldId id="404" r:id="rId12"/>
    <p:sldId id="405" r:id="rId13"/>
    <p:sldId id="403" r:id="rId14"/>
    <p:sldId id="396" r:id="rId15"/>
    <p:sldId id="392" r:id="rId16"/>
    <p:sldId id="365" r:id="rId17"/>
    <p:sldId id="381" r:id="rId18"/>
    <p:sldId id="386" r:id="rId19"/>
    <p:sldId id="407" r:id="rId20"/>
    <p:sldId id="408" r:id="rId21"/>
    <p:sldId id="409" r:id="rId22"/>
    <p:sldId id="382" r:id="rId23"/>
    <p:sldId id="410" r:id="rId24"/>
    <p:sldId id="380" r:id="rId25"/>
    <p:sldId id="402" r:id="rId26"/>
    <p:sldId id="376" r:id="rId27"/>
    <p:sldId id="401" r:id="rId28"/>
  </p:sldIdLst>
  <p:sldSz cx="9144000" cy="6858000" type="screen4x3"/>
  <p:notesSz cx="7100888" cy="102330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FF99"/>
    <a:srgbClr val="CCFF99"/>
    <a:srgbClr val="99CC00"/>
    <a:srgbClr val="FF9900"/>
    <a:srgbClr val="77777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53" autoAdjust="0"/>
    <p:restoredTop sz="94700" autoAdjust="0"/>
  </p:normalViewPr>
  <p:slideViewPr>
    <p:cSldViewPr>
      <p:cViewPr>
        <p:scale>
          <a:sx n="53" d="100"/>
          <a:sy n="53" d="100"/>
        </p:scale>
        <p:origin x="-714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FFF24F-D449-410B-9DC5-67BA5EEB574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D7F494-40F0-407A-B829-B5C8613983C5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tx1"/>
              </a:solidFill>
              <a:latin typeface="+mj-lt"/>
            </a:rPr>
            <a:t>Регулярная информатизация о работе профкома Работа с молодёжью.</a:t>
          </a:r>
        </a:p>
        <a:p>
          <a:pPr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dirty="0">
            <a:solidFill>
              <a:schemeClr val="tx1"/>
            </a:solidFill>
            <a:latin typeface="+mj-lt"/>
          </a:endParaRPr>
        </a:p>
      </dgm:t>
    </dgm:pt>
    <dgm:pt modelId="{42755071-2311-4BAB-B1FF-851804317A66}" type="parTrans" cxnId="{7AD35128-D680-4978-8E58-35DA17F2B1CE}">
      <dgm:prSet/>
      <dgm:spPr/>
      <dgm:t>
        <a:bodyPr/>
        <a:lstStyle/>
        <a:p>
          <a:endParaRPr lang="ru-RU"/>
        </a:p>
      </dgm:t>
    </dgm:pt>
    <dgm:pt modelId="{DB2C692C-CA9A-4899-8FFB-4A4D824501EA}" type="sibTrans" cxnId="{7AD35128-D680-4978-8E58-35DA17F2B1CE}">
      <dgm:prSet/>
      <dgm:spPr/>
      <dgm:t>
        <a:bodyPr/>
        <a:lstStyle/>
        <a:p>
          <a:endParaRPr lang="ru-RU"/>
        </a:p>
      </dgm:t>
    </dgm:pt>
    <dgm:pt modelId="{D3D200E8-0F13-4193-9666-1D8AA05A96AB}">
      <dgm:prSet phldrT="[Текст]" custT="1"/>
      <dgm:spPr>
        <a:solidFill>
          <a:schemeClr val="accent3">
            <a:lumMod val="65000"/>
          </a:schemeClr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tx1"/>
              </a:solidFill>
              <a:latin typeface="+mj-lt"/>
            </a:rPr>
            <a:t>Жилищно - бытовые вопросы.</a:t>
          </a:r>
        </a:p>
        <a:p>
          <a:pPr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dirty="0">
            <a:latin typeface="+mj-lt"/>
          </a:endParaRPr>
        </a:p>
      </dgm:t>
    </dgm:pt>
    <dgm:pt modelId="{4D4999F8-78D7-4A96-A1EE-FBE62671EB76}" type="parTrans" cxnId="{CA4DE63A-7B8F-40B8-A05D-DEFE9AEC18CA}">
      <dgm:prSet/>
      <dgm:spPr/>
      <dgm:t>
        <a:bodyPr/>
        <a:lstStyle/>
        <a:p>
          <a:endParaRPr lang="ru-RU"/>
        </a:p>
      </dgm:t>
    </dgm:pt>
    <dgm:pt modelId="{B77E2A7A-2CE1-42A2-83A0-E23E1C7BC4A8}" type="sibTrans" cxnId="{CA4DE63A-7B8F-40B8-A05D-DEFE9AEC18CA}">
      <dgm:prSet/>
      <dgm:spPr/>
      <dgm:t>
        <a:bodyPr/>
        <a:lstStyle/>
        <a:p>
          <a:endParaRPr lang="ru-RU"/>
        </a:p>
      </dgm:t>
    </dgm:pt>
    <dgm:pt modelId="{3C890517-D105-4FAE-A1F4-2FD052658C30}">
      <dgm:prSet custT="1"/>
      <dgm:spPr>
        <a:solidFill>
          <a:srgbClr val="92D050"/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+mj-lt"/>
            </a:rPr>
            <a:t>Защита правовых вопросов.</a:t>
          </a:r>
          <a:endParaRPr lang="ru-RU" sz="1800" b="1" dirty="0">
            <a:solidFill>
              <a:schemeClr val="tx1"/>
            </a:solidFill>
            <a:latin typeface="+mj-lt"/>
          </a:endParaRPr>
        </a:p>
      </dgm:t>
    </dgm:pt>
    <dgm:pt modelId="{B9312078-5BDD-4B8C-8D27-74AF1FD58F3B}" type="parTrans" cxnId="{BD326537-F475-46C1-9463-1C651F5D47FB}">
      <dgm:prSet/>
      <dgm:spPr/>
      <dgm:t>
        <a:bodyPr/>
        <a:lstStyle/>
        <a:p>
          <a:endParaRPr lang="ru-RU"/>
        </a:p>
      </dgm:t>
    </dgm:pt>
    <dgm:pt modelId="{31972B40-26F8-4658-A247-A93C17F5A21D}" type="sibTrans" cxnId="{BD326537-F475-46C1-9463-1C651F5D47FB}">
      <dgm:prSet/>
      <dgm:spPr/>
      <dgm:t>
        <a:bodyPr/>
        <a:lstStyle/>
        <a:p>
          <a:endParaRPr lang="ru-RU"/>
        </a:p>
      </dgm:t>
    </dgm:pt>
    <dgm:pt modelId="{3EDE2A86-72D2-4C3A-92C2-5C5FB8D2E227}">
      <dgm:prSet custT="1"/>
      <dgm:spPr>
        <a:solidFill>
          <a:srgbClr val="FFFF99"/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+mj-lt"/>
            </a:rPr>
            <a:t>Организация культурно-массовой работы в коллективе.</a:t>
          </a:r>
          <a:endParaRPr lang="ru-RU" sz="1800" b="1" dirty="0">
            <a:solidFill>
              <a:schemeClr val="tx1"/>
            </a:solidFill>
            <a:latin typeface="+mj-lt"/>
          </a:endParaRPr>
        </a:p>
      </dgm:t>
    </dgm:pt>
    <dgm:pt modelId="{F4A3E547-5B79-4585-9006-DDBBE2AF555F}" type="parTrans" cxnId="{F98AD444-C402-498A-8819-3FD3D363AC28}">
      <dgm:prSet/>
      <dgm:spPr/>
      <dgm:t>
        <a:bodyPr/>
        <a:lstStyle/>
        <a:p>
          <a:endParaRPr lang="ru-RU"/>
        </a:p>
      </dgm:t>
    </dgm:pt>
    <dgm:pt modelId="{165B574B-6B8E-48D0-9145-87304379AEE4}" type="sibTrans" cxnId="{F98AD444-C402-498A-8819-3FD3D363AC28}">
      <dgm:prSet/>
      <dgm:spPr/>
      <dgm:t>
        <a:bodyPr/>
        <a:lstStyle/>
        <a:p>
          <a:endParaRPr lang="ru-RU"/>
        </a:p>
      </dgm:t>
    </dgm:pt>
    <dgm:pt modelId="{8317A520-04E9-4294-AD48-7F1ED6BE0513}">
      <dgm:prSet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+mj-lt"/>
            </a:rPr>
            <a:t>Ревизионная комиссия.</a:t>
          </a:r>
          <a:endParaRPr lang="ru-RU" sz="1800" b="1" dirty="0">
            <a:solidFill>
              <a:schemeClr val="tx1"/>
            </a:solidFill>
            <a:latin typeface="+mj-lt"/>
          </a:endParaRPr>
        </a:p>
      </dgm:t>
    </dgm:pt>
    <dgm:pt modelId="{FE62AD9F-C86B-4F78-9137-9BAFB2691C4C}" type="parTrans" cxnId="{127C8A32-14E5-4B98-92EB-21FAD4BE9076}">
      <dgm:prSet/>
      <dgm:spPr/>
      <dgm:t>
        <a:bodyPr/>
        <a:lstStyle/>
        <a:p>
          <a:endParaRPr lang="ru-RU"/>
        </a:p>
      </dgm:t>
    </dgm:pt>
    <dgm:pt modelId="{7B1D4143-30D6-40ED-840C-54ABC3FD79D1}" type="sibTrans" cxnId="{127C8A32-14E5-4B98-92EB-21FAD4BE9076}">
      <dgm:prSet/>
      <dgm:spPr/>
      <dgm:t>
        <a:bodyPr/>
        <a:lstStyle/>
        <a:p>
          <a:endParaRPr lang="ru-RU"/>
        </a:p>
      </dgm:t>
    </dgm:pt>
    <dgm:pt modelId="{C1996D7C-3AA7-4E1B-B399-F6F239FFA196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tx1"/>
              </a:solidFill>
              <a:latin typeface="+mj-lt"/>
            </a:rPr>
            <a:t>Охрана труда.</a:t>
          </a:r>
        </a:p>
        <a:p>
          <a:pPr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48253C66-36B3-464F-8F63-654BE8557C57}" type="sibTrans" cxnId="{59CE34FE-4342-4F23-9C98-9EB902FB9ABF}">
      <dgm:prSet/>
      <dgm:spPr/>
      <dgm:t>
        <a:bodyPr/>
        <a:lstStyle/>
        <a:p>
          <a:endParaRPr lang="ru-RU"/>
        </a:p>
      </dgm:t>
    </dgm:pt>
    <dgm:pt modelId="{C21E573A-AB0E-45E0-8312-D9B66A85AA1A}" type="parTrans" cxnId="{59CE34FE-4342-4F23-9C98-9EB902FB9ABF}">
      <dgm:prSet/>
      <dgm:spPr/>
      <dgm:t>
        <a:bodyPr/>
        <a:lstStyle/>
        <a:p>
          <a:endParaRPr lang="ru-RU"/>
        </a:p>
      </dgm:t>
    </dgm:pt>
    <dgm:pt modelId="{F0E6B10E-CCBC-4D81-854B-04BAA6FA3B30}" type="pres">
      <dgm:prSet presAssocID="{D2FFF24F-D449-410B-9DC5-67BA5EEB57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F4EF5C-5EBB-454C-A344-7C3F05D59A67}" type="pres">
      <dgm:prSet presAssocID="{5BD7F494-40F0-407A-B829-B5C8613983C5}" presName="parentLin" presStyleCnt="0"/>
      <dgm:spPr/>
    </dgm:pt>
    <dgm:pt modelId="{C8B42EDF-B6CF-435C-9392-4624B8EA7CAE}" type="pres">
      <dgm:prSet presAssocID="{5BD7F494-40F0-407A-B829-B5C8613983C5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BB6501BC-FF9D-4743-95F4-7024992BC25D}" type="pres">
      <dgm:prSet presAssocID="{5BD7F494-40F0-407A-B829-B5C8613983C5}" presName="parentText" presStyleLbl="node1" presStyleIdx="0" presStyleCnt="6" custScaleX="142997" custScaleY="3905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2D5042-A5BA-46EE-89E4-19BDDD599387}" type="pres">
      <dgm:prSet presAssocID="{5BD7F494-40F0-407A-B829-B5C8613983C5}" presName="negativeSpace" presStyleCnt="0"/>
      <dgm:spPr/>
    </dgm:pt>
    <dgm:pt modelId="{9554D636-D084-4A3D-BF90-38F819A011C6}" type="pres">
      <dgm:prSet presAssocID="{5BD7F494-40F0-407A-B829-B5C8613983C5}" presName="childText" presStyleLbl="conFgAcc1" presStyleIdx="0" presStyleCnt="6">
        <dgm:presLayoutVars>
          <dgm:bulletEnabled val="1"/>
        </dgm:presLayoutVars>
      </dgm:prSet>
      <dgm:spPr/>
    </dgm:pt>
    <dgm:pt modelId="{2D7F2403-258F-4858-B08A-B624A38E7BEF}" type="pres">
      <dgm:prSet presAssocID="{DB2C692C-CA9A-4899-8FFB-4A4D824501EA}" presName="spaceBetweenRectangles" presStyleCnt="0"/>
      <dgm:spPr/>
    </dgm:pt>
    <dgm:pt modelId="{11421C88-9429-4C80-926F-56EB20B99980}" type="pres">
      <dgm:prSet presAssocID="{3EDE2A86-72D2-4C3A-92C2-5C5FB8D2E227}" presName="parentLin" presStyleCnt="0"/>
      <dgm:spPr/>
    </dgm:pt>
    <dgm:pt modelId="{3897856A-F7F7-40D8-9D4D-DC5081033553}" type="pres">
      <dgm:prSet presAssocID="{3EDE2A86-72D2-4C3A-92C2-5C5FB8D2E227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69B4BA5E-1D00-430D-9464-E41ECDC38843}" type="pres">
      <dgm:prSet presAssocID="{3EDE2A86-72D2-4C3A-92C2-5C5FB8D2E227}" presName="parentText" presStyleLbl="node1" presStyleIdx="1" presStyleCnt="6" custScaleX="142997" custScaleY="3593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F814BF-C293-4F56-ADBB-0D74F3545735}" type="pres">
      <dgm:prSet presAssocID="{3EDE2A86-72D2-4C3A-92C2-5C5FB8D2E227}" presName="negativeSpace" presStyleCnt="0"/>
      <dgm:spPr/>
    </dgm:pt>
    <dgm:pt modelId="{A7DD4891-C4AE-4055-8382-3AABDC34D1A8}" type="pres">
      <dgm:prSet presAssocID="{3EDE2A86-72D2-4C3A-92C2-5C5FB8D2E227}" presName="childText" presStyleLbl="conFgAcc1" presStyleIdx="1" presStyleCnt="6">
        <dgm:presLayoutVars>
          <dgm:bulletEnabled val="1"/>
        </dgm:presLayoutVars>
      </dgm:prSet>
      <dgm:spPr/>
    </dgm:pt>
    <dgm:pt modelId="{26BF1586-87AB-4554-AA5B-A16193EE974D}" type="pres">
      <dgm:prSet presAssocID="{165B574B-6B8E-48D0-9145-87304379AEE4}" presName="spaceBetweenRectangles" presStyleCnt="0"/>
      <dgm:spPr/>
    </dgm:pt>
    <dgm:pt modelId="{DBA8C2C9-3CFC-4E83-A338-2E261B79636D}" type="pres">
      <dgm:prSet presAssocID="{3C890517-D105-4FAE-A1F4-2FD052658C30}" presName="parentLin" presStyleCnt="0"/>
      <dgm:spPr/>
    </dgm:pt>
    <dgm:pt modelId="{8910248F-36F7-4E6C-90A8-D250418BAC4B}" type="pres">
      <dgm:prSet presAssocID="{3C890517-D105-4FAE-A1F4-2FD052658C30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8AC88F05-4D13-4ED1-BDC7-C9F070D8BED0}" type="pres">
      <dgm:prSet presAssocID="{3C890517-D105-4FAE-A1F4-2FD052658C30}" presName="parentText" presStyleLbl="node1" presStyleIdx="2" presStyleCnt="6" custScaleX="142997" custScaleY="2967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7FC779-BEC1-4B2E-B9B1-62796672C2A0}" type="pres">
      <dgm:prSet presAssocID="{3C890517-D105-4FAE-A1F4-2FD052658C30}" presName="negativeSpace" presStyleCnt="0"/>
      <dgm:spPr/>
    </dgm:pt>
    <dgm:pt modelId="{AB80F013-A6E8-409B-A010-6BF231775DE5}" type="pres">
      <dgm:prSet presAssocID="{3C890517-D105-4FAE-A1F4-2FD052658C30}" presName="childText" presStyleLbl="conFgAcc1" presStyleIdx="2" presStyleCnt="6">
        <dgm:presLayoutVars>
          <dgm:bulletEnabled val="1"/>
        </dgm:presLayoutVars>
      </dgm:prSet>
      <dgm:spPr/>
    </dgm:pt>
    <dgm:pt modelId="{BACAF9A2-DD74-49AC-ADB5-9FE09C98E30B}" type="pres">
      <dgm:prSet presAssocID="{31972B40-26F8-4658-A247-A93C17F5A21D}" presName="spaceBetweenRectangles" presStyleCnt="0"/>
      <dgm:spPr/>
    </dgm:pt>
    <dgm:pt modelId="{6D0A8764-3FAA-4F5B-A4A4-02CD2132FDDF}" type="pres">
      <dgm:prSet presAssocID="{C1996D7C-3AA7-4E1B-B399-F6F239FFA196}" presName="parentLin" presStyleCnt="0"/>
      <dgm:spPr/>
    </dgm:pt>
    <dgm:pt modelId="{4210EAE8-1B6D-4C48-BB98-57C6F3BA5C63}" type="pres">
      <dgm:prSet presAssocID="{C1996D7C-3AA7-4E1B-B399-F6F239FFA196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CA986B50-ED74-473B-A509-562B076313E8}" type="pres">
      <dgm:prSet presAssocID="{C1996D7C-3AA7-4E1B-B399-F6F239FFA196}" presName="parentText" presStyleLbl="node1" presStyleIdx="3" presStyleCnt="6" custScaleX="142857" custScaleY="314855" custLinFactNeighborX="4762" custLinFactNeighborY="169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A2F4BF-FB7B-4007-B741-BC5DC7489B5E}" type="pres">
      <dgm:prSet presAssocID="{C1996D7C-3AA7-4E1B-B399-F6F239FFA196}" presName="negativeSpace" presStyleCnt="0"/>
      <dgm:spPr/>
    </dgm:pt>
    <dgm:pt modelId="{E8731C92-C20B-4C4A-859D-685CE2C5E44C}" type="pres">
      <dgm:prSet presAssocID="{C1996D7C-3AA7-4E1B-B399-F6F239FFA196}" presName="childText" presStyleLbl="conFgAcc1" presStyleIdx="3" presStyleCnt="6">
        <dgm:presLayoutVars>
          <dgm:bulletEnabled val="1"/>
        </dgm:presLayoutVars>
      </dgm:prSet>
      <dgm:spPr/>
    </dgm:pt>
    <dgm:pt modelId="{80F5D5EE-DABA-49EC-A87C-A60A66AE927F}" type="pres">
      <dgm:prSet presAssocID="{48253C66-36B3-464F-8F63-654BE8557C57}" presName="spaceBetweenRectangles" presStyleCnt="0"/>
      <dgm:spPr/>
    </dgm:pt>
    <dgm:pt modelId="{85806BCA-4810-4274-9B01-A8470389E6D5}" type="pres">
      <dgm:prSet presAssocID="{D3D200E8-0F13-4193-9666-1D8AA05A96AB}" presName="parentLin" presStyleCnt="0"/>
      <dgm:spPr/>
    </dgm:pt>
    <dgm:pt modelId="{590D764E-D601-4B20-9716-BE24AC8D1D65}" type="pres">
      <dgm:prSet presAssocID="{D3D200E8-0F13-4193-9666-1D8AA05A96AB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B2A83D2D-4BC0-47F7-A39E-0A16FFB3AAFC}" type="pres">
      <dgm:prSet presAssocID="{D3D200E8-0F13-4193-9666-1D8AA05A96AB}" presName="parentText" presStyleLbl="node1" presStyleIdx="4" presStyleCnt="6" custScaleX="142997" custScaleY="4234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35E1C9-3E07-4C5B-86E0-1A34E2486A38}" type="pres">
      <dgm:prSet presAssocID="{D3D200E8-0F13-4193-9666-1D8AA05A96AB}" presName="negativeSpace" presStyleCnt="0"/>
      <dgm:spPr/>
    </dgm:pt>
    <dgm:pt modelId="{A3605FD6-1D56-4EA6-AC7A-1591A8B1D682}" type="pres">
      <dgm:prSet presAssocID="{D3D200E8-0F13-4193-9666-1D8AA05A96AB}" presName="childText" presStyleLbl="conFgAcc1" presStyleIdx="4" presStyleCnt="6">
        <dgm:presLayoutVars>
          <dgm:bulletEnabled val="1"/>
        </dgm:presLayoutVars>
      </dgm:prSet>
      <dgm:spPr/>
    </dgm:pt>
    <dgm:pt modelId="{A4BC8AA4-985B-4B19-B2F3-B6DE0809B23A}" type="pres">
      <dgm:prSet presAssocID="{B77E2A7A-2CE1-42A2-83A0-E23E1C7BC4A8}" presName="spaceBetweenRectangles" presStyleCnt="0"/>
      <dgm:spPr/>
    </dgm:pt>
    <dgm:pt modelId="{9FF889C5-C550-41A5-B679-02FA4D5CE4A5}" type="pres">
      <dgm:prSet presAssocID="{8317A520-04E9-4294-AD48-7F1ED6BE0513}" presName="parentLin" presStyleCnt="0"/>
      <dgm:spPr/>
    </dgm:pt>
    <dgm:pt modelId="{C76BD2C3-C80E-4E0D-A40B-36A331958201}" type="pres">
      <dgm:prSet presAssocID="{8317A520-04E9-4294-AD48-7F1ED6BE0513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88F83E1A-F02D-43B7-B829-2E7B0CD77CD9}" type="pres">
      <dgm:prSet presAssocID="{8317A520-04E9-4294-AD48-7F1ED6BE0513}" presName="parentText" presStyleLbl="node1" presStyleIdx="5" presStyleCnt="6" custScaleX="142997" custScaleY="3932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A18ECE-19BB-4932-B206-B7FEB020B63B}" type="pres">
      <dgm:prSet presAssocID="{8317A520-04E9-4294-AD48-7F1ED6BE0513}" presName="negativeSpace" presStyleCnt="0"/>
      <dgm:spPr/>
    </dgm:pt>
    <dgm:pt modelId="{06E047F3-EE88-471B-BC08-748EFD627B06}" type="pres">
      <dgm:prSet presAssocID="{8317A520-04E9-4294-AD48-7F1ED6BE0513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7AD35128-D680-4978-8E58-35DA17F2B1CE}" srcId="{D2FFF24F-D449-410B-9DC5-67BA5EEB5746}" destId="{5BD7F494-40F0-407A-B829-B5C8613983C5}" srcOrd="0" destOrd="0" parTransId="{42755071-2311-4BAB-B1FF-851804317A66}" sibTransId="{DB2C692C-CA9A-4899-8FFB-4A4D824501EA}"/>
    <dgm:cxn modelId="{64CEF929-8246-4185-8EC7-95A4DD2D110F}" type="presOf" srcId="{D3D200E8-0F13-4193-9666-1D8AA05A96AB}" destId="{B2A83D2D-4BC0-47F7-A39E-0A16FFB3AAFC}" srcOrd="1" destOrd="0" presId="urn:microsoft.com/office/officeart/2005/8/layout/list1"/>
    <dgm:cxn modelId="{632BF22F-9426-4ED0-9B07-E2D02A82ACD9}" type="presOf" srcId="{D2FFF24F-D449-410B-9DC5-67BA5EEB5746}" destId="{F0E6B10E-CCBC-4D81-854B-04BAA6FA3B30}" srcOrd="0" destOrd="0" presId="urn:microsoft.com/office/officeart/2005/8/layout/list1"/>
    <dgm:cxn modelId="{1DCD4F1B-A9F8-4AD4-9101-94849C82E392}" type="presOf" srcId="{8317A520-04E9-4294-AD48-7F1ED6BE0513}" destId="{C76BD2C3-C80E-4E0D-A40B-36A331958201}" srcOrd="0" destOrd="0" presId="urn:microsoft.com/office/officeart/2005/8/layout/list1"/>
    <dgm:cxn modelId="{BD326537-F475-46C1-9463-1C651F5D47FB}" srcId="{D2FFF24F-D449-410B-9DC5-67BA5EEB5746}" destId="{3C890517-D105-4FAE-A1F4-2FD052658C30}" srcOrd="2" destOrd="0" parTransId="{B9312078-5BDD-4B8C-8D27-74AF1FD58F3B}" sibTransId="{31972B40-26F8-4658-A247-A93C17F5A21D}"/>
    <dgm:cxn modelId="{F98AD444-C402-498A-8819-3FD3D363AC28}" srcId="{D2FFF24F-D449-410B-9DC5-67BA5EEB5746}" destId="{3EDE2A86-72D2-4C3A-92C2-5C5FB8D2E227}" srcOrd="1" destOrd="0" parTransId="{F4A3E547-5B79-4585-9006-DDBBE2AF555F}" sibTransId="{165B574B-6B8E-48D0-9145-87304379AEE4}"/>
    <dgm:cxn modelId="{59CE34FE-4342-4F23-9C98-9EB902FB9ABF}" srcId="{D2FFF24F-D449-410B-9DC5-67BA5EEB5746}" destId="{C1996D7C-3AA7-4E1B-B399-F6F239FFA196}" srcOrd="3" destOrd="0" parTransId="{C21E573A-AB0E-45E0-8312-D9B66A85AA1A}" sibTransId="{48253C66-36B3-464F-8F63-654BE8557C57}"/>
    <dgm:cxn modelId="{8AF6894D-8941-4EB3-8BC0-E02272F99612}" type="presOf" srcId="{D3D200E8-0F13-4193-9666-1D8AA05A96AB}" destId="{590D764E-D601-4B20-9716-BE24AC8D1D65}" srcOrd="0" destOrd="0" presId="urn:microsoft.com/office/officeart/2005/8/layout/list1"/>
    <dgm:cxn modelId="{2FDC2C81-96FA-4B8C-8E2D-4E0527C49C46}" type="presOf" srcId="{8317A520-04E9-4294-AD48-7F1ED6BE0513}" destId="{88F83E1A-F02D-43B7-B829-2E7B0CD77CD9}" srcOrd="1" destOrd="0" presId="urn:microsoft.com/office/officeart/2005/8/layout/list1"/>
    <dgm:cxn modelId="{CFEF3E5A-E86B-42E7-9464-B5B35BB69EC8}" type="presOf" srcId="{3EDE2A86-72D2-4C3A-92C2-5C5FB8D2E227}" destId="{3897856A-F7F7-40D8-9D4D-DC5081033553}" srcOrd="0" destOrd="0" presId="urn:microsoft.com/office/officeart/2005/8/layout/list1"/>
    <dgm:cxn modelId="{58682621-D35F-487E-9A9B-7BB2283DD9FD}" type="presOf" srcId="{5BD7F494-40F0-407A-B829-B5C8613983C5}" destId="{BB6501BC-FF9D-4743-95F4-7024992BC25D}" srcOrd="1" destOrd="0" presId="urn:microsoft.com/office/officeart/2005/8/layout/list1"/>
    <dgm:cxn modelId="{CA4DE63A-7B8F-40B8-A05D-DEFE9AEC18CA}" srcId="{D2FFF24F-D449-410B-9DC5-67BA5EEB5746}" destId="{D3D200E8-0F13-4193-9666-1D8AA05A96AB}" srcOrd="4" destOrd="0" parTransId="{4D4999F8-78D7-4A96-A1EE-FBE62671EB76}" sibTransId="{B77E2A7A-2CE1-42A2-83A0-E23E1C7BC4A8}"/>
    <dgm:cxn modelId="{376D7297-7298-438D-A6BE-482AA172DFB2}" type="presOf" srcId="{3EDE2A86-72D2-4C3A-92C2-5C5FB8D2E227}" destId="{69B4BA5E-1D00-430D-9464-E41ECDC38843}" srcOrd="1" destOrd="0" presId="urn:microsoft.com/office/officeart/2005/8/layout/list1"/>
    <dgm:cxn modelId="{1930EBAC-D10E-4337-846B-19F093DC204B}" type="presOf" srcId="{5BD7F494-40F0-407A-B829-B5C8613983C5}" destId="{C8B42EDF-B6CF-435C-9392-4624B8EA7CAE}" srcOrd="0" destOrd="0" presId="urn:microsoft.com/office/officeart/2005/8/layout/list1"/>
    <dgm:cxn modelId="{68891422-8CDB-4805-A9E4-35C410FD8BBA}" type="presOf" srcId="{C1996D7C-3AA7-4E1B-B399-F6F239FFA196}" destId="{4210EAE8-1B6D-4C48-BB98-57C6F3BA5C63}" srcOrd="0" destOrd="0" presId="urn:microsoft.com/office/officeart/2005/8/layout/list1"/>
    <dgm:cxn modelId="{35103EAE-F484-45DB-AA31-688F27386525}" type="presOf" srcId="{3C890517-D105-4FAE-A1F4-2FD052658C30}" destId="{8910248F-36F7-4E6C-90A8-D250418BAC4B}" srcOrd="0" destOrd="0" presId="urn:microsoft.com/office/officeart/2005/8/layout/list1"/>
    <dgm:cxn modelId="{1BCA9570-F817-4441-8116-8A68BB2E2618}" type="presOf" srcId="{3C890517-D105-4FAE-A1F4-2FD052658C30}" destId="{8AC88F05-4D13-4ED1-BDC7-C9F070D8BED0}" srcOrd="1" destOrd="0" presId="urn:microsoft.com/office/officeart/2005/8/layout/list1"/>
    <dgm:cxn modelId="{C2221EBC-5993-4F66-9AC7-F809D099A030}" type="presOf" srcId="{C1996D7C-3AA7-4E1B-B399-F6F239FFA196}" destId="{CA986B50-ED74-473B-A509-562B076313E8}" srcOrd="1" destOrd="0" presId="urn:microsoft.com/office/officeart/2005/8/layout/list1"/>
    <dgm:cxn modelId="{127C8A32-14E5-4B98-92EB-21FAD4BE9076}" srcId="{D2FFF24F-D449-410B-9DC5-67BA5EEB5746}" destId="{8317A520-04E9-4294-AD48-7F1ED6BE0513}" srcOrd="5" destOrd="0" parTransId="{FE62AD9F-C86B-4F78-9137-9BAFB2691C4C}" sibTransId="{7B1D4143-30D6-40ED-840C-54ABC3FD79D1}"/>
    <dgm:cxn modelId="{E8F38B93-E325-4BBD-B660-1CB2ACFA7811}" type="presParOf" srcId="{F0E6B10E-CCBC-4D81-854B-04BAA6FA3B30}" destId="{3CF4EF5C-5EBB-454C-A344-7C3F05D59A67}" srcOrd="0" destOrd="0" presId="urn:microsoft.com/office/officeart/2005/8/layout/list1"/>
    <dgm:cxn modelId="{71FBAC19-07D0-4761-BC85-F02264713908}" type="presParOf" srcId="{3CF4EF5C-5EBB-454C-A344-7C3F05D59A67}" destId="{C8B42EDF-B6CF-435C-9392-4624B8EA7CAE}" srcOrd="0" destOrd="0" presId="urn:microsoft.com/office/officeart/2005/8/layout/list1"/>
    <dgm:cxn modelId="{9256DB86-D1AB-41EE-A7EA-5301F0EEFBA8}" type="presParOf" srcId="{3CF4EF5C-5EBB-454C-A344-7C3F05D59A67}" destId="{BB6501BC-FF9D-4743-95F4-7024992BC25D}" srcOrd="1" destOrd="0" presId="urn:microsoft.com/office/officeart/2005/8/layout/list1"/>
    <dgm:cxn modelId="{380DFBF6-8943-452C-86E1-0D253E3A400A}" type="presParOf" srcId="{F0E6B10E-CCBC-4D81-854B-04BAA6FA3B30}" destId="{942D5042-A5BA-46EE-89E4-19BDDD599387}" srcOrd="1" destOrd="0" presId="urn:microsoft.com/office/officeart/2005/8/layout/list1"/>
    <dgm:cxn modelId="{1DB79C87-3820-49A5-979A-CF4E2E43E413}" type="presParOf" srcId="{F0E6B10E-CCBC-4D81-854B-04BAA6FA3B30}" destId="{9554D636-D084-4A3D-BF90-38F819A011C6}" srcOrd="2" destOrd="0" presId="urn:microsoft.com/office/officeart/2005/8/layout/list1"/>
    <dgm:cxn modelId="{7402D6EB-488B-4F59-950F-2AAC77F21B2C}" type="presParOf" srcId="{F0E6B10E-CCBC-4D81-854B-04BAA6FA3B30}" destId="{2D7F2403-258F-4858-B08A-B624A38E7BEF}" srcOrd="3" destOrd="0" presId="urn:microsoft.com/office/officeart/2005/8/layout/list1"/>
    <dgm:cxn modelId="{7CB66463-428E-4274-895E-E160EAF266EF}" type="presParOf" srcId="{F0E6B10E-CCBC-4D81-854B-04BAA6FA3B30}" destId="{11421C88-9429-4C80-926F-56EB20B99980}" srcOrd="4" destOrd="0" presId="urn:microsoft.com/office/officeart/2005/8/layout/list1"/>
    <dgm:cxn modelId="{5341E7DA-4A20-4529-A267-C6707F6F366B}" type="presParOf" srcId="{11421C88-9429-4C80-926F-56EB20B99980}" destId="{3897856A-F7F7-40D8-9D4D-DC5081033553}" srcOrd="0" destOrd="0" presId="urn:microsoft.com/office/officeart/2005/8/layout/list1"/>
    <dgm:cxn modelId="{40FF13AA-A770-4604-83B5-158C21261BDC}" type="presParOf" srcId="{11421C88-9429-4C80-926F-56EB20B99980}" destId="{69B4BA5E-1D00-430D-9464-E41ECDC38843}" srcOrd="1" destOrd="0" presId="urn:microsoft.com/office/officeart/2005/8/layout/list1"/>
    <dgm:cxn modelId="{BD659582-D662-46C4-933E-FFA7804767AD}" type="presParOf" srcId="{F0E6B10E-CCBC-4D81-854B-04BAA6FA3B30}" destId="{8FF814BF-C293-4F56-ADBB-0D74F3545735}" srcOrd="5" destOrd="0" presId="urn:microsoft.com/office/officeart/2005/8/layout/list1"/>
    <dgm:cxn modelId="{3F06BB8F-E5A0-45E9-A335-52E6D52DDB88}" type="presParOf" srcId="{F0E6B10E-CCBC-4D81-854B-04BAA6FA3B30}" destId="{A7DD4891-C4AE-4055-8382-3AABDC34D1A8}" srcOrd="6" destOrd="0" presId="urn:microsoft.com/office/officeart/2005/8/layout/list1"/>
    <dgm:cxn modelId="{AD445133-2F48-4119-BFE3-5A01442E8491}" type="presParOf" srcId="{F0E6B10E-CCBC-4D81-854B-04BAA6FA3B30}" destId="{26BF1586-87AB-4554-AA5B-A16193EE974D}" srcOrd="7" destOrd="0" presId="urn:microsoft.com/office/officeart/2005/8/layout/list1"/>
    <dgm:cxn modelId="{F090290D-B44A-4414-BBB5-E0A73ACE908C}" type="presParOf" srcId="{F0E6B10E-CCBC-4D81-854B-04BAA6FA3B30}" destId="{DBA8C2C9-3CFC-4E83-A338-2E261B79636D}" srcOrd="8" destOrd="0" presId="urn:microsoft.com/office/officeart/2005/8/layout/list1"/>
    <dgm:cxn modelId="{4DCCCD4E-2DA4-4664-B4FF-5DC6658F4BA9}" type="presParOf" srcId="{DBA8C2C9-3CFC-4E83-A338-2E261B79636D}" destId="{8910248F-36F7-4E6C-90A8-D250418BAC4B}" srcOrd="0" destOrd="0" presId="urn:microsoft.com/office/officeart/2005/8/layout/list1"/>
    <dgm:cxn modelId="{C8F0BC9A-F3CA-43B2-9188-E0243CBE6E37}" type="presParOf" srcId="{DBA8C2C9-3CFC-4E83-A338-2E261B79636D}" destId="{8AC88F05-4D13-4ED1-BDC7-C9F070D8BED0}" srcOrd="1" destOrd="0" presId="urn:microsoft.com/office/officeart/2005/8/layout/list1"/>
    <dgm:cxn modelId="{E948A220-D6DA-4653-A098-13AA4972C4FC}" type="presParOf" srcId="{F0E6B10E-CCBC-4D81-854B-04BAA6FA3B30}" destId="{E47FC779-BEC1-4B2E-B9B1-62796672C2A0}" srcOrd="9" destOrd="0" presId="urn:microsoft.com/office/officeart/2005/8/layout/list1"/>
    <dgm:cxn modelId="{0DB3F459-970F-4E63-9F55-C50BEB91C58A}" type="presParOf" srcId="{F0E6B10E-CCBC-4D81-854B-04BAA6FA3B30}" destId="{AB80F013-A6E8-409B-A010-6BF231775DE5}" srcOrd="10" destOrd="0" presId="urn:microsoft.com/office/officeart/2005/8/layout/list1"/>
    <dgm:cxn modelId="{47826E5C-CF09-4840-ABF9-1E12590DA1C9}" type="presParOf" srcId="{F0E6B10E-CCBC-4D81-854B-04BAA6FA3B30}" destId="{BACAF9A2-DD74-49AC-ADB5-9FE09C98E30B}" srcOrd="11" destOrd="0" presId="urn:microsoft.com/office/officeart/2005/8/layout/list1"/>
    <dgm:cxn modelId="{BF1F2DB8-97E8-4649-BDB4-7FAC9F17BF3A}" type="presParOf" srcId="{F0E6B10E-CCBC-4D81-854B-04BAA6FA3B30}" destId="{6D0A8764-3FAA-4F5B-A4A4-02CD2132FDDF}" srcOrd="12" destOrd="0" presId="urn:microsoft.com/office/officeart/2005/8/layout/list1"/>
    <dgm:cxn modelId="{787B3E30-FE2E-49C3-AA52-EAA292CC510C}" type="presParOf" srcId="{6D0A8764-3FAA-4F5B-A4A4-02CD2132FDDF}" destId="{4210EAE8-1B6D-4C48-BB98-57C6F3BA5C63}" srcOrd="0" destOrd="0" presId="urn:microsoft.com/office/officeart/2005/8/layout/list1"/>
    <dgm:cxn modelId="{FE3742F4-2C69-4C2D-B4D9-D95BF68C32DF}" type="presParOf" srcId="{6D0A8764-3FAA-4F5B-A4A4-02CD2132FDDF}" destId="{CA986B50-ED74-473B-A509-562B076313E8}" srcOrd="1" destOrd="0" presId="urn:microsoft.com/office/officeart/2005/8/layout/list1"/>
    <dgm:cxn modelId="{C3E42CD8-2AD5-4994-A743-A418C4DCCBE4}" type="presParOf" srcId="{F0E6B10E-CCBC-4D81-854B-04BAA6FA3B30}" destId="{5DA2F4BF-FB7B-4007-B741-BC5DC7489B5E}" srcOrd="13" destOrd="0" presId="urn:microsoft.com/office/officeart/2005/8/layout/list1"/>
    <dgm:cxn modelId="{333F52D1-CDEF-4189-8176-EE69905E276E}" type="presParOf" srcId="{F0E6B10E-CCBC-4D81-854B-04BAA6FA3B30}" destId="{E8731C92-C20B-4C4A-859D-685CE2C5E44C}" srcOrd="14" destOrd="0" presId="urn:microsoft.com/office/officeart/2005/8/layout/list1"/>
    <dgm:cxn modelId="{684387D4-3E73-4715-96C5-99705AB95F7A}" type="presParOf" srcId="{F0E6B10E-CCBC-4D81-854B-04BAA6FA3B30}" destId="{80F5D5EE-DABA-49EC-A87C-A60A66AE927F}" srcOrd="15" destOrd="0" presId="urn:microsoft.com/office/officeart/2005/8/layout/list1"/>
    <dgm:cxn modelId="{6D034EC3-F563-44D5-90AB-6B0DFCB5E3A3}" type="presParOf" srcId="{F0E6B10E-CCBC-4D81-854B-04BAA6FA3B30}" destId="{85806BCA-4810-4274-9B01-A8470389E6D5}" srcOrd="16" destOrd="0" presId="urn:microsoft.com/office/officeart/2005/8/layout/list1"/>
    <dgm:cxn modelId="{5FCD311B-239D-427A-8B75-9CE9DC893B61}" type="presParOf" srcId="{85806BCA-4810-4274-9B01-A8470389E6D5}" destId="{590D764E-D601-4B20-9716-BE24AC8D1D65}" srcOrd="0" destOrd="0" presId="urn:microsoft.com/office/officeart/2005/8/layout/list1"/>
    <dgm:cxn modelId="{99BB2344-2F1B-4650-8EB6-79EFCD454E8D}" type="presParOf" srcId="{85806BCA-4810-4274-9B01-A8470389E6D5}" destId="{B2A83D2D-4BC0-47F7-A39E-0A16FFB3AAFC}" srcOrd="1" destOrd="0" presId="urn:microsoft.com/office/officeart/2005/8/layout/list1"/>
    <dgm:cxn modelId="{ED29E4E7-25FA-4996-92F4-D79D158AC28C}" type="presParOf" srcId="{F0E6B10E-CCBC-4D81-854B-04BAA6FA3B30}" destId="{8C35E1C9-3E07-4C5B-86E0-1A34E2486A38}" srcOrd="17" destOrd="0" presId="urn:microsoft.com/office/officeart/2005/8/layout/list1"/>
    <dgm:cxn modelId="{10D1D2D0-6E9A-4475-BD12-9A0685EFFD8D}" type="presParOf" srcId="{F0E6B10E-CCBC-4D81-854B-04BAA6FA3B30}" destId="{A3605FD6-1D56-4EA6-AC7A-1591A8B1D682}" srcOrd="18" destOrd="0" presId="urn:microsoft.com/office/officeart/2005/8/layout/list1"/>
    <dgm:cxn modelId="{6B9AC0E7-DE2F-446F-9890-13725FB1672F}" type="presParOf" srcId="{F0E6B10E-CCBC-4D81-854B-04BAA6FA3B30}" destId="{A4BC8AA4-985B-4B19-B2F3-B6DE0809B23A}" srcOrd="19" destOrd="0" presId="urn:microsoft.com/office/officeart/2005/8/layout/list1"/>
    <dgm:cxn modelId="{BF775A50-D5FC-41C2-AFDD-0F510A173F27}" type="presParOf" srcId="{F0E6B10E-CCBC-4D81-854B-04BAA6FA3B30}" destId="{9FF889C5-C550-41A5-B679-02FA4D5CE4A5}" srcOrd="20" destOrd="0" presId="urn:microsoft.com/office/officeart/2005/8/layout/list1"/>
    <dgm:cxn modelId="{1A105522-7434-4D42-B9A1-B0A0734179A7}" type="presParOf" srcId="{9FF889C5-C550-41A5-B679-02FA4D5CE4A5}" destId="{C76BD2C3-C80E-4E0D-A40B-36A331958201}" srcOrd="0" destOrd="0" presId="urn:microsoft.com/office/officeart/2005/8/layout/list1"/>
    <dgm:cxn modelId="{3594891C-0D10-42D9-9F61-D59ED5E25A4F}" type="presParOf" srcId="{9FF889C5-C550-41A5-B679-02FA4D5CE4A5}" destId="{88F83E1A-F02D-43B7-B829-2E7B0CD77CD9}" srcOrd="1" destOrd="0" presId="urn:microsoft.com/office/officeart/2005/8/layout/list1"/>
    <dgm:cxn modelId="{BD320A28-C587-4B36-BD8E-6FC98C945033}" type="presParOf" srcId="{F0E6B10E-CCBC-4D81-854B-04BAA6FA3B30}" destId="{91A18ECE-19BB-4932-B206-B7FEB020B63B}" srcOrd="21" destOrd="0" presId="urn:microsoft.com/office/officeart/2005/8/layout/list1"/>
    <dgm:cxn modelId="{D25D9EA5-A541-4BAC-9D5C-62196265BE3C}" type="presParOf" srcId="{F0E6B10E-CCBC-4D81-854B-04BAA6FA3B30}" destId="{06E047F3-EE88-471B-BC08-748EFD627B06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54D636-D084-4A3D-BF90-38F819A011C6}">
      <dsp:nvSpPr>
        <dsp:cNvPr id="0" name=""/>
        <dsp:cNvSpPr/>
      </dsp:nvSpPr>
      <dsp:spPr>
        <a:xfrm>
          <a:off x="0" y="869953"/>
          <a:ext cx="70009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6501BC-FF9D-4743-95F4-7024992BC25D}">
      <dsp:nvSpPr>
        <dsp:cNvPr id="0" name=""/>
        <dsp:cNvSpPr/>
      </dsp:nvSpPr>
      <dsp:spPr>
        <a:xfrm>
          <a:off x="332954" y="266694"/>
          <a:ext cx="6665601" cy="691818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Регулярная информатизация о работе профкома Работа с молодёжью.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solidFill>
              <a:schemeClr val="tx1"/>
            </a:solidFill>
            <a:latin typeface="+mj-lt"/>
          </a:endParaRPr>
        </a:p>
      </dsp:txBody>
      <dsp:txXfrm>
        <a:off x="332954" y="266694"/>
        <a:ext cx="6665601" cy="691818"/>
      </dsp:txXfrm>
    </dsp:sp>
    <dsp:sp modelId="{A7DD4891-C4AE-4055-8382-3AABDC34D1A8}">
      <dsp:nvSpPr>
        <dsp:cNvPr id="0" name=""/>
        <dsp:cNvSpPr/>
      </dsp:nvSpPr>
      <dsp:spPr>
        <a:xfrm>
          <a:off x="0" y="1601397"/>
          <a:ext cx="70009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B4BA5E-1D00-430D-9464-E41ECDC38843}">
      <dsp:nvSpPr>
        <dsp:cNvPr id="0" name=""/>
        <dsp:cNvSpPr/>
      </dsp:nvSpPr>
      <dsp:spPr>
        <a:xfrm>
          <a:off x="332954" y="1053553"/>
          <a:ext cx="6665601" cy="636404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Организация культурно-массовой работы в коллективе.</a:t>
          </a:r>
          <a:endParaRPr lang="ru-RU" sz="1800" b="1" kern="1200" dirty="0">
            <a:solidFill>
              <a:schemeClr val="tx1"/>
            </a:solidFill>
            <a:latin typeface="+mj-lt"/>
          </a:endParaRPr>
        </a:p>
      </dsp:txBody>
      <dsp:txXfrm>
        <a:off x="332954" y="1053553"/>
        <a:ext cx="6665601" cy="636404"/>
      </dsp:txXfrm>
    </dsp:sp>
    <dsp:sp modelId="{AB80F013-A6E8-409B-A010-6BF231775DE5}">
      <dsp:nvSpPr>
        <dsp:cNvPr id="0" name=""/>
        <dsp:cNvSpPr/>
      </dsp:nvSpPr>
      <dsp:spPr>
        <a:xfrm>
          <a:off x="0" y="2222014"/>
          <a:ext cx="70009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C88F05-4D13-4ED1-BDC7-C9F070D8BED0}">
      <dsp:nvSpPr>
        <dsp:cNvPr id="0" name=""/>
        <dsp:cNvSpPr/>
      </dsp:nvSpPr>
      <dsp:spPr>
        <a:xfrm>
          <a:off x="332954" y="1784997"/>
          <a:ext cx="6665601" cy="525577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Защита правовых вопросов.</a:t>
          </a:r>
          <a:endParaRPr lang="ru-RU" sz="1800" b="1" kern="1200" dirty="0">
            <a:solidFill>
              <a:schemeClr val="tx1"/>
            </a:solidFill>
            <a:latin typeface="+mj-lt"/>
          </a:endParaRPr>
        </a:p>
      </dsp:txBody>
      <dsp:txXfrm>
        <a:off x="332954" y="1784997"/>
        <a:ext cx="6665601" cy="525577"/>
      </dsp:txXfrm>
    </dsp:sp>
    <dsp:sp modelId="{E8731C92-C20B-4C4A-859D-685CE2C5E44C}">
      <dsp:nvSpPr>
        <dsp:cNvPr id="0" name=""/>
        <dsp:cNvSpPr/>
      </dsp:nvSpPr>
      <dsp:spPr>
        <a:xfrm>
          <a:off x="0" y="2874725"/>
          <a:ext cx="70009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986B50-ED74-473B-A509-562B076313E8}">
      <dsp:nvSpPr>
        <dsp:cNvPr id="0" name=""/>
        <dsp:cNvSpPr/>
      </dsp:nvSpPr>
      <dsp:spPr>
        <a:xfrm>
          <a:off x="335011" y="2435581"/>
          <a:ext cx="6665912" cy="5576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tx1"/>
              </a:solidFill>
              <a:latin typeface="+mj-lt"/>
            </a:rPr>
            <a:t>Охрана труда.</a:t>
          </a:r>
        </a:p>
        <a:p>
          <a:pPr lvl="0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335011" y="2435581"/>
        <a:ext cx="6665912" cy="557671"/>
      </dsp:txXfrm>
    </dsp:sp>
    <dsp:sp modelId="{A3605FD6-1D56-4EA6-AC7A-1591A8B1D682}">
      <dsp:nvSpPr>
        <dsp:cNvPr id="0" name=""/>
        <dsp:cNvSpPr/>
      </dsp:nvSpPr>
      <dsp:spPr>
        <a:xfrm>
          <a:off x="0" y="3719778"/>
          <a:ext cx="70009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A83D2D-4BC0-47F7-A39E-0A16FFB3AAFC}">
      <dsp:nvSpPr>
        <dsp:cNvPr id="0" name=""/>
        <dsp:cNvSpPr/>
      </dsp:nvSpPr>
      <dsp:spPr>
        <a:xfrm>
          <a:off x="332954" y="3058325"/>
          <a:ext cx="6665601" cy="750012"/>
        </a:xfrm>
        <a:prstGeom prst="roundRect">
          <a:avLst/>
        </a:prstGeom>
        <a:solidFill>
          <a:schemeClr val="accent3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Жилищно - бытовые вопросы.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latin typeface="+mj-lt"/>
          </a:endParaRPr>
        </a:p>
      </dsp:txBody>
      <dsp:txXfrm>
        <a:off x="332954" y="3058325"/>
        <a:ext cx="6665601" cy="750012"/>
      </dsp:txXfrm>
    </dsp:sp>
    <dsp:sp modelId="{06E047F3-EE88-471B-BC08-748EFD627B06}">
      <dsp:nvSpPr>
        <dsp:cNvPr id="0" name=""/>
        <dsp:cNvSpPr/>
      </dsp:nvSpPr>
      <dsp:spPr>
        <a:xfrm>
          <a:off x="0" y="4511327"/>
          <a:ext cx="70009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F83E1A-F02D-43B7-B829-2E7B0CD77CD9}">
      <dsp:nvSpPr>
        <dsp:cNvPr id="0" name=""/>
        <dsp:cNvSpPr/>
      </dsp:nvSpPr>
      <dsp:spPr>
        <a:xfrm>
          <a:off x="332954" y="3903378"/>
          <a:ext cx="6665601" cy="696508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5233" tIns="0" rIns="185233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Ревизионная комиссия.</a:t>
          </a:r>
          <a:endParaRPr lang="ru-RU" sz="1800" b="1" kern="1200" dirty="0">
            <a:solidFill>
              <a:schemeClr val="tx1"/>
            </a:solidFill>
            <a:latin typeface="+mj-lt"/>
          </a:endParaRPr>
        </a:p>
      </dsp:txBody>
      <dsp:txXfrm>
        <a:off x="332954" y="3903378"/>
        <a:ext cx="6665601" cy="6965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1" rIns="99039" bIns="49521" numCol="1" anchor="t" anchorCtr="0" compatLnSpc="1">
            <a:prstTxWarp prst="textNoShape">
              <a:avLst/>
            </a:prstTxWarp>
          </a:bodyPr>
          <a:lstStyle>
            <a:lvl1pPr defTabSz="990371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1" rIns="99039" bIns="49521" numCol="1" anchor="t" anchorCtr="0" compatLnSpc="1">
            <a:prstTxWarp prst="textNoShape">
              <a:avLst/>
            </a:prstTxWarp>
          </a:bodyPr>
          <a:lstStyle>
            <a:lvl1pPr algn="r" defTabSz="990371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9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1" rIns="99039" bIns="49521" numCol="1" anchor="b" anchorCtr="0" compatLnSpc="1">
            <a:prstTxWarp prst="textNoShape">
              <a:avLst/>
            </a:prstTxWarp>
          </a:bodyPr>
          <a:lstStyle>
            <a:lvl1pPr defTabSz="990371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0263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1" rIns="99039" bIns="49521" numCol="1" anchor="b" anchorCtr="0" compatLnSpc="1">
            <a:prstTxWarp prst="textNoShape">
              <a:avLst/>
            </a:prstTxWarp>
          </a:bodyPr>
          <a:lstStyle>
            <a:lvl1pPr algn="r" defTabSz="990371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fld id="{8B3CB81D-3899-4BBA-9FA7-4CB8D5619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1" rIns="99039" bIns="49521" numCol="1" anchor="t" anchorCtr="0" compatLnSpc="1">
            <a:prstTxWarp prst="textNoShape">
              <a:avLst/>
            </a:prstTxWarp>
          </a:bodyPr>
          <a:lstStyle>
            <a:lvl1pPr defTabSz="990371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1" rIns="99039" bIns="49521" numCol="1" anchor="t" anchorCtr="0" compatLnSpc="1">
            <a:prstTxWarp prst="textNoShape">
              <a:avLst/>
            </a:prstTxWarp>
          </a:bodyPr>
          <a:lstStyle>
            <a:lvl1pPr algn="r" defTabSz="990371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3338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200" y="4860925"/>
            <a:ext cx="5678488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1" rIns="99039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97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1" rIns="99039" bIns="49521" numCol="1" anchor="b" anchorCtr="0" compatLnSpc="1">
            <a:prstTxWarp prst="textNoShape">
              <a:avLst/>
            </a:prstTxWarp>
          </a:bodyPr>
          <a:lstStyle>
            <a:lvl1pPr defTabSz="990371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0263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1" rIns="99039" bIns="49521" numCol="1" anchor="b" anchorCtr="0" compatLnSpc="1">
            <a:prstTxWarp prst="textNoShape">
              <a:avLst/>
            </a:prstTxWarp>
          </a:bodyPr>
          <a:lstStyle>
            <a:lvl1pPr algn="r" defTabSz="990371" eaLnBrk="1" hangingPunct="1">
              <a:defRPr sz="1300">
                <a:latin typeface="Verdana" pitchFamily="34" charset="0"/>
              </a:defRPr>
            </a:lvl1pPr>
          </a:lstStyle>
          <a:p>
            <a:pPr>
              <a:defRPr/>
            </a:pPr>
            <a:fld id="{2F664121-E519-42A9-9628-77D1F77DE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89013"/>
            <a:fld id="{67ABF852-0B85-49B8-B58D-58CD722D1BF3}" type="slidenum">
              <a:rPr lang="ru-RU" smtClean="0"/>
              <a:pPr defTabSz="989013"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304800" y="381000"/>
            <a:ext cx="8534400" cy="59436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381000" y="457200"/>
            <a:ext cx="8382000" cy="57912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2514600"/>
            <a:ext cx="69342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-2667000" y="1981200"/>
            <a:ext cx="3657600" cy="3657600"/>
          </a:xfrm>
          <a:custGeom>
            <a:avLst/>
            <a:gdLst>
              <a:gd name="G0" fmla="+- 14556 0 0"/>
              <a:gd name="G1" fmla="+- -31111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46556" y="3502"/>
              </a:cxn>
              <a:cxn ang="0">
                <a:pos x="64000" y="32000"/>
              </a:cxn>
              <a:cxn ang="0">
                <a:pos x="46556" y="60497"/>
              </a:cxn>
              <a:cxn ang="0">
                <a:pos x="46556" y="60497"/>
              </a:cxn>
              <a:cxn ang="0">
                <a:pos x="46555" y="60497"/>
              </a:cxn>
              <a:cxn ang="0">
                <a:pos x="46556" y="60498"/>
              </a:cxn>
              <a:cxn ang="0">
                <a:pos x="46556" y="3502"/>
              </a:cxn>
              <a:cxn ang="0">
                <a:pos x="46555" y="3502"/>
              </a:cxn>
              <a:cxn ang="0">
                <a:pos x="46556" y="3502"/>
              </a:cxn>
            </a:cxnLst>
            <a:rect l="T13" t="T15" r="T17" b="T19"/>
            <a:pathLst>
              <a:path w="64000" h="64000">
                <a:moveTo>
                  <a:pt x="46556" y="3502"/>
                </a:moveTo>
                <a:cubicBezTo>
                  <a:pt x="57262" y="8970"/>
                  <a:pt x="64000" y="19978"/>
                  <a:pt x="64000" y="32000"/>
                </a:cubicBezTo>
                <a:cubicBezTo>
                  <a:pt x="64000" y="44021"/>
                  <a:pt x="57262" y="55029"/>
                  <a:pt x="46556" y="60497"/>
                </a:cubicBezTo>
                <a:cubicBezTo>
                  <a:pt x="46556" y="60497"/>
                  <a:pt x="46556" y="60497"/>
                  <a:pt x="46555" y="60497"/>
                </a:cubicBezTo>
                <a:lnTo>
                  <a:pt x="46556" y="60498"/>
                </a:lnTo>
                <a:lnTo>
                  <a:pt x="46556" y="3502"/>
                </a:lnTo>
                <a:lnTo>
                  <a:pt x="46555" y="3502"/>
                </a:lnTo>
                <a:cubicBezTo>
                  <a:pt x="46556" y="3502"/>
                  <a:pt x="46556" y="3502"/>
                  <a:pt x="46556" y="3502"/>
                </a:cubicBezTo>
                <a:close/>
              </a:path>
            </a:pathLst>
          </a:custGeom>
          <a:solidFill>
            <a:schemeClr val="accent2">
              <a:alpha val="58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-3352800" y="533400"/>
            <a:ext cx="4038600" cy="4038600"/>
          </a:xfrm>
          <a:custGeom>
            <a:avLst/>
            <a:gdLst>
              <a:gd name="G0" fmla="+- 21057 0 0"/>
              <a:gd name="G1" fmla="+- -28403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53057" y="7904"/>
              </a:cxn>
              <a:cxn ang="0">
                <a:pos x="64000" y="32000"/>
              </a:cxn>
              <a:cxn ang="0">
                <a:pos x="53057" y="56095"/>
              </a:cxn>
              <a:cxn ang="0">
                <a:pos x="53057" y="56095"/>
              </a:cxn>
              <a:cxn ang="0">
                <a:pos x="53056" y="56095"/>
              </a:cxn>
              <a:cxn ang="0">
                <a:pos x="53057" y="56096"/>
              </a:cxn>
              <a:cxn ang="0">
                <a:pos x="53057" y="7904"/>
              </a:cxn>
              <a:cxn ang="0">
                <a:pos x="53056" y="7904"/>
              </a:cxn>
              <a:cxn ang="0">
                <a:pos x="53057" y="7904"/>
              </a:cxn>
            </a:cxnLst>
            <a:rect l="T13" t="T15" r="T17" b="T19"/>
            <a:pathLst>
              <a:path w="64000" h="64000">
                <a:moveTo>
                  <a:pt x="53057" y="7904"/>
                </a:moveTo>
                <a:cubicBezTo>
                  <a:pt x="60010" y="13981"/>
                  <a:pt x="64000" y="22765"/>
                  <a:pt x="64000" y="32000"/>
                </a:cubicBezTo>
                <a:cubicBezTo>
                  <a:pt x="64000" y="41234"/>
                  <a:pt x="60010" y="50018"/>
                  <a:pt x="53057" y="56095"/>
                </a:cubicBezTo>
                <a:cubicBezTo>
                  <a:pt x="53057" y="56095"/>
                  <a:pt x="53057" y="56095"/>
                  <a:pt x="53056" y="56095"/>
                </a:cubicBezTo>
                <a:lnTo>
                  <a:pt x="53057" y="56096"/>
                </a:lnTo>
                <a:lnTo>
                  <a:pt x="53057" y="7904"/>
                </a:lnTo>
                <a:lnTo>
                  <a:pt x="53056" y="7904"/>
                </a:lnTo>
                <a:cubicBezTo>
                  <a:pt x="53057" y="7904"/>
                  <a:pt x="53057" y="7904"/>
                  <a:pt x="53057" y="7904"/>
                </a:cubicBezTo>
                <a:close/>
              </a:path>
            </a:pathLst>
          </a:custGeom>
          <a:solidFill>
            <a:schemeClr val="hlink">
              <a:alpha val="60001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304800" y="381000"/>
            <a:ext cx="8534400" cy="59436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auto">
          <a:xfrm>
            <a:off x="381000" y="457200"/>
            <a:ext cx="8382000" cy="57912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1447800" y="2514600"/>
            <a:ext cx="69342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-2667000" y="1981200"/>
            <a:ext cx="3657600" cy="3657600"/>
          </a:xfrm>
          <a:custGeom>
            <a:avLst/>
            <a:gdLst>
              <a:gd name="G0" fmla="+- 14556 0 0"/>
              <a:gd name="G1" fmla="+- -31111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46556" y="3502"/>
              </a:cxn>
              <a:cxn ang="0">
                <a:pos x="64000" y="32000"/>
              </a:cxn>
              <a:cxn ang="0">
                <a:pos x="46556" y="60497"/>
              </a:cxn>
              <a:cxn ang="0">
                <a:pos x="46556" y="60497"/>
              </a:cxn>
              <a:cxn ang="0">
                <a:pos x="46555" y="60497"/>
              </a:cxn>
              <a:cxn ang="0">
                <a:pos x="46556" y="60498"/>
              </a:cxn>
              <a:cxn ang="0">
                <a:pos x="46556" y="3502"/>
              </a:cxn>
              <a:cxn ang="0">
                <a:pos x="46555" y="3502"/>
              </a:cxn>
              <a:cxn ang="0">
                <a:pos x="46556" y="3502"/>
              </a:cxn>
            </a:cxnLst>
            <a:rect l="T13" t="T15" r="T17" b="T19"/>
            <a:pathLst>
              <a:path w="64000" h="64000">
                <a:moveTo>
                  <a:pt x="46556" y="3502"/>
                </a:moveTo>
                <a:cubicBezTo>
                  <a:pt x="57262" y="8970"/>
                  <a:pt x="64000" y="19978"/>
                  <a:pt x="64000" y="32000"/>
                </a:cubicBezTo>
                <a:cubicBezTo>
                  <a:pt x="64000" y="44021"/>
                  <a:pt x="57262" y="55029"/>
                  <a:pt x="46556" y="60497"/>
                </a:cubicBezTo>
                <a:cubicBezTo>
                  <a:pt x="46556" y="60497"/>
                  <a:pt x="46556" y="60497"/>
                  <a:pt x="46555" y="60497"/>
                </a:cubicBezTo>
                <a:lnTo>
                  <a:pt x="46556" y="60498"/>
                </a:lnTo>
                <a:lnTo>
                  <a:pt x="46556" y="3502"/>
                </a:lnTo>
                <a:lnTo>
                  <a:pt x="46555" y="3502"/>
                </a:lnTo>
                <a:cubicBezTo>
                  <a:pt x="46556" y="3502"/>
                  <a:pt x="46556" y="3502"/>
                  <a:pt x="46556" y="3502"/>
                </a:cubicBezTo>
                <a:close/>
              </a:path>
            </a:pathLst>
          </a:custGeom>
          <a:solidFill>
            <a:schemeClr val="accent2">
              <a:alpha val="58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3" name="AutoShape 16"/>
          <p:cNvSpPr>
            <a:spLocks noChangeArrowheads="1"/>
          </p:cNvSpPr>
          <p:nvPr/>
        </p:nvSpPr>
        <p:spPr bwMode="auto">
          <a:xfrm>
            <a:off x="-3352800" y="533400"/>
            <a:ext cx="4038600" cy="4038600"/>
          </a:xfrm>
          <a:custGeom>
            <a:avLst/>
            <a:gdLst>
              <a:gd name="G0" fmla="+- 21057 0 0"/>
              <a:gd name="G1" fmla="+- -28403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53057" y="7904"/>
              </a:cxn>
              <a:cxn ang="0">
                <a:pos x="64000" y="32000"/>
              </a:cxn>
              <a:cxn ang="0">
                <a:pos x="53057" y="56095"/>
              </a:cxn>
              <a:cxn ang="0">
                <a:pos x="53057" y="56095"/>
              </a:cxn>
              <a:cxn ang="0">
                <a:pos x="53056" y="56095"/>
              </a:cxn>
              <a:cxn ang="0">
                <a:pos x="53057" y="56096"/>
              </a:cxn>
              <a:cxn ang="0">
                <a:pos x="53057" y="7904"/>
              </a:cxn>
              <a:cxn ang="0">
                <a:pos x="53056" y="7904"/>
              </a:cxn>
              <a:cxn ang="0">
                <a:pos x="53057" y="7904"/>
              </a:cxn>
            </a:cxnLst>
            <a:rect l="T13" t="T15" r="T17" b="T19"/>
            <a:pathLst>
              <a:path w="64000" h="64000">
                <a:moveTo>
                  <a:pt x="53057" y="7904"/>
                </a:moveTo>
                <a:cubicBezTo>
                  <a:pt x="60010" y="13981"/>
                  <a:pt x="64000" y="22765"/>
                  <a:pt x="64000" y="32000"/>
                </a:cubicBezTo>
                <a:cubicBezTo>
                  <a:pt x="64000" y="41234"/>
                  <a:pt x="60010" y="50018"/>
                  <a:pt x="53057" y="56095"/>
                </a:cubicBezTo>
                <a:cubicBezTo>
                  <a:pt x="53057" y="56095"/>
                  <a:pt x="53057" y="56095"/>
                  <a:pt x="53056" y="56095"/>
                </a:cubicBezTo>
                <a:lnTo>
                  <a:pt x="53057" y="56096"/>
                </a:lnTo>
                <a:lnTo>
                  <a:pt x="53057" y="7904"/>
                </a:lnTo>
                <a:lnTo>
                  <a:pt x="53056" y="7904"/>
                </a:lnTo>
                <a:cubicBezTo>
                  <a:pt x="53057" y="7904"/>
                  <a:pt x="53057" y="7904"/>
                  <a:pt x="53057" y="7904"/>
                </a:cubicBezTo>
                <a:close/>
              </a:path>
            </a:pathLst>
          </a:custGeom>
          <a:solidFill>
            <a:schemeClr val="hlink">
              <a:alpha val="60001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89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015162" cy="14446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89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048000"/>
            <a:ext cx="7015162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700"/>
            </a:lvl1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BDA84-D4A1-48EB-815D-D933847BB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857224" y="1857364"/>
            <a:ext cx="7813678" cy="4500594"/>
          </a:xfrm>
        </p:spPr>
        <p:txBody>
          <a:bodyPr/>
          <a:lstStyle>
            <a:lvl1pPr indent="0">
              <a:lnSpc>
                <a:spcPct val="150000"/>
              </a:lnSpc>
              <a:buNone/>
              <a:defRPr sz="3000"/>
            </a:lvl1pPr>
            <a:lvl2pPr>
              <a:buNone/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8F919-ADBC-4286-AB12-B94A04EF84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3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857224" y="1857364"/>
            <a:ext cx="7813678" cy="4500594"/>
          </a:xfrm>
        </p:spPr>
        <p:txBody>
          <a:bodyPr/>
          <a:lstStyle>
            <a:lvl1pPr indent="0">
              <a:lnSpc>
                <a:spcPct val="150000"/>
              </a:lnSpc>
              <a:buNone/>
              <a:defRPr sz="3000"/>
            </a:lvl1pPr>
            <a:lvl2pPr>
              <a:buNone/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77694-9357-4ABD-9A81-CA060DC87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3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857224" y="1857364"/>
            <a:ext cx="7813678" cy="4500594"/>
          </a:xfrm>
        </p:spPr>
        <p:txBody>
          <a:bodyPr/>
          <a:lstStyle>
            <a:lvl1pPr indent="0">
              <a:lnSpc>
                <a:spcPct val="150000"/>
              </a:lnSpc>
              <a:buNone/>
              <a:defRPr sz="3000"/>
            </a:lvl1pPr>
            <a:lvl2pPr>
              <a:buNone/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8BCF4-2E82-471D-A4FE-0AEB22C874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3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857224" y="1714488"/>
            <a:ext cx="7813678" cy="4643470"/>
          </a:xfrm>
        </p:spPr>
        <p:txBody>
          <a:bodyPr/>
          <a:lstStyle>
            <a:lvl1pPr indent="0">
              <a:lnSpc>
                <a:spcPct val="150000"/>
              </a:lnSpc>
              <a:buNone/>
              <a:defRPr sz="3000"/>
            </a:lvl1pPr>
            <a:lvl2pPr>
              <a:buNone/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B2362-70F7-4052-B6C6-DC67161BBE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3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857224" y="1857364"/>
            <a:ext cx="7813678" cy="4500594"/>
          </a:xfrm>
        </p:spPr>
        <p:txBody>
          <a:bodyPr/>
          <a:lstStyle>
            <a:lvl1pPr indent="0">
              <a:lnSpc>
                <a:spcPct val="150000"/>
              </a:lnSpc>
              <a:buNone/>
              <a:defRPr sz="3000"/>
            </a:lvl1pPr>
            <a:lvl2pPr>
              <a:buNone/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4FEE8-7F6C-4C6C-8144-9427F8F4D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1357290" y="1857364"/>
            <a:ext cx="7313612" cy="4114800"/>
          </a:xfrm>
        </p:spPr>
        <p:txBody>
          <a:bodyPr/>
          <a:lstStyle>
            <a:lvl1pPr indent="0">
              <a:lnSpc>
                <a:spcPct val="100000"/>
              </a:lnSpc>
              <a:buNone/>
              <a:defRPr sz="2500" i="1"/>
            </a:lvl1pPr>
            <a:lvl2pPr>
              <a:buNone/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332D9-A5F2-4715-876B-406314D07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1357290" y="1857364"/>
            <a:ext cx="7313612" cy="4114800"/>
          </a:xfrm>
        </p:spPr>
        <p:txBody>
          <a:bodyPr/>
          <a:lstStyle>
            <a:lvl1pPr indent="0">
              <a:lnSpc>
                <a:spcPct val="100000"/>
              </a:lnSpc>
              <a:buNone/>
              <a:defRPr sz="2500" i="0"/>
            </a:lvl1pPr>
            <a:lvl2pPr>
              <a:buNone/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A5DF9-C196-4DCF-A205-2D3A7424C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1357290" y="1857364"/>
            <a:ext cx="7313612" cy="4114800"/>
          </a:xfrm>
        </p:spPr>
        <p:txBody>
          <a:bodyPr/>
          <a:lstStyle>
            <a:lvl1pPr indent="0">
              <a:lnSpc>
                <a:spcPct val="100000"/>
              </a:lnSpc>
              <a:buNone/>
              <a:defRPr sz="3000"/>
            </a:lvl1pPr>
            <a:lvl2pPr>
              <a:buNone/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A83B0-E9FF-4E55-8E66-D82C5CBCB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+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57290" y="3857628"/>
            <a:ext cx="7326335" cy="21431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357290" y="1857364"/>
            <a:ext cx="7313612" cy="4114800"/>
          </a:xfrm>
        </p:spPr>
        <p:txBody>
          <a:bodyPr/>
          <a:lstStyle>
            <a:lvl1pPr indent="0">
              <a:lnSpc>
                <a:spcPct val="100000"/>
              </a:lnSpc>
              <a:buNone/>
              <a:defRPr sz="3000"/>
            </a:lvl1pPr>
            <a:lvl2pPr>
              <a:buNone/>
              <a:defRPr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86600-300E-4741-9831-4F3C976CF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 sz="3000"/>
            </a:lvl1pPr>
            <a:lvl2pPr>
              <a:defRPr sz="2500" i="1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43202-0C67-494D-B49F-6E8CA7054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304800" y="381000"/>
            <a:ext cx="8534400" cy="59436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381000" y="457200"/>
            <a:ext cx="8382000" cy="57912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2514600"/>
            <a:ext cx="69342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-2667000" y="1981200"/>
            <a:ext cx="3657600" cy="3657600"/>
          </a:xfrm>
          <a:custGeom>
            <a:avLst/>
            <a:gdLst>
              <a:gd name="G0" fmla="+- 14556 0 0"/>
              <a:gd name="G1" fmla="+- -31111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46556" y="3502"/>
              </a:cxn>
              <a:cxn ang="0">
                <a:pos x="64000" y="32000"/>
              </a:cxn>
              <a:cxn ang="0">
                <a:pos x="46556" y="60497"/>
              </a:cxn>
              <a:cxn ang="0">
                <a:pos x="46556" y="60497"/>
              </a:cxn>
              <a:cxn ang="0">
                <a:pos x="46555" y="60497"/>
              </a:cxn>
              <a:cxn ang="0">
                <a:pos x="46556" y="60498"/>
              </a:cxn>
              <a:cxn ang="0">
                <a:pos x="46556" y="3502"/>
              </a:cxn>
              <a:cxn ang="0">
                <a:pos x="46555" y="3502"/>
              </a:cxn>
              <a:cxn ang="0">
                <a:pos x="46556" y="3502"/>
              </a:cxn>
            </a:cxnLst>
            <a:rect l="T13" t="T15" r="T17" b="T19"/>
            <a:pathLst>
              <a:path w="64000" h="64000">
                <a:moveTo>
                  <a:pt x="46556" y="3502"/>
                </a:moveTo>
                <a:cubicBezTo>
                  <a:pt x="57262" y="8970"/>
                  <a:pt x="64000" y="19978"/>
                  <a:pt x="64000" y="32000"/>
                </a:cubicBezTo>
                <a:cubicBezTo>
                  <a:pt x="64000" y="44021"/>
                  <a:pt x="57262" y="55029"/>
                  <a:pt x="46556" y="60497"/>
                </a:cubicBezTo>
                <a:cubicBezTo>
                  <a:pt x="46556" y="60497"/>
                  <a:pt x="46556" y="60497"/>
                  <a:pt x="46555" y="60497"/>
                </a:cubicBezTo>
                <a:lnTo>
                  <a:pt x="46556" y="60498"/>
                </a:lnTo>
                <a:lnTo>
                  <a:pt x="46556" y="3502"/>
                </a:lnTo>
                <a:lnTo>
                  <a:pt x="46555" y="3502"/>
                </a:lnTo>
                <a:cubicBezTo>
                  <a:pt x="46556" y="3502"/>
                  <a:pt x="46556" y="3502"/>
                  <a:pt x="46556" y="3502"/>
                </a:cubicBezTo>
                <a:close/>
              </a:path>
            </a:pathLst>
          </a:custGeom>
          <a:solidFill>
            <a:schemeClr val="accent2">
              <a:alpha val="58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-3352800" y="533400"/>
            <a:ext cx="4038600" cy="4038600"/>
          </a:xfrm>
          <a:custGeom>
            <a:avLst/>
            <a:gdLst>
              <a:gd name="G0" fmla="+- 21057 0 0"/>
              <a:gd name="G1" fmla="+- -28403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53057" y="7904"/>
              </a:cxn>
              <a:cxn ang="0">
                <a:pos x="64000" y="32000"/>
              </a:cxn>
              <a:cxn ang="0">
                <a:pos x="53057" y="56095"/>
              </a:cxn>
              <a:cxn ang="0">
                <a:pos x="53057" y="56095"/>
              </a:cxn>
              <a:cxn ang="0">
                <a:pos x="53056" y="56095"/>
              </a:cxn>
              <a:cxn ang="0">
                <a:pos x="53057" y="56096"/>
              </a:cxn>
              <a:cxn ang="0">
                <a:pos x="53057" y="7904"/>
              </a:cxn>
              <a:cxn ang="0">
                <a:pos x="53056" y="7904"/>
              </a:cxn>
              <a:cxn ang="0">
                <a:pos x="53057" y="7904"/>
              </a:cxn>
            </a:cxnLst>
            <a:rect l="T13" t="T15" r="T17" b="T19"/>
            <a:pathLst>
              <a:path w="64000" h="64000">
                <a:moveTo>
                  <a:pt x="53057" y="7904"/>
                </a:moveTo>
                <a:cubicBezTo>
                  <a:pt x="60010" y="13981"/>
                  <a:pt x="64000" y="22765"/>
                  <a:pt x="64000" y="32000"/>
                </a:cubicBezTo>
                <a:cubicBezTo>
                  <a:pt x="64000" y="41234"/>
                  <a:pt x="60010" y="50018"/>
                  <a:pt x="53057" y="56095"/>
                </a:cubicBezTo>
                <a:cubicBezTo>
                  <a:pt x="53057" y="56095"/>
                  <a:pt x="53057" y="56095"/>
                  <a:pt x="53056" y="56095"/>
                </a:cubicBezTo>
                <a:lnTo>
                  <a:pt x="53057" y="56096"/>
                </a:lnTo>
                <a:lnTo>
                  <a:pt x="53057" y="7904"/>
                </a:lnTo>
                <a:lnTo>
                  <a:pt x="53056" y="7904"/>
                </a:lnTo>
                <a:cubicBezTo>
                  <a:pt x="53057" y="7904"/>
                  <a:pt x="53057" y="7904"/>
                  <a:pt x="53057" y="7904"/>
                </a:cubicBezTo>
                <a:close/>
              </a:path>
            </a:pathLst>
          </a:custGeom>
          <a:solidFill>
            <a:schemeClr val="hlink">
              <a:alpha val="60001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304800" y="381000"/>
            <a:ext cx="8534400" cy="59436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auto">
          <a:xfrm>
            <a:off x="381000" y="457200"/>
            <a:ext cx="8382000" cy="57912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1447800" y="2514600"/>
            <a:ext cx="69342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-2667000" y="1981200"/>
            <a:ext cx="3657600" cy="3657600"/>
          </a:xfrm>
          <a:custGeom>
            <a:avLst/>
            <a:gdLst>
              <a:gd name="G0" fmla="+- 14556 0 0"/>
              <a:gd name="G1" fmla="+- -31111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46556" y="3502"/>
              </a:cxn>
              <a:cxn ang="0">
                <a:pos x="64000" y="32000"/>
              </a:cxn>
              <a:cxn ang="0">
                <a:pos x="46556" y="60497"/>
              </a:cxn>
              <a:cxn ang="0">
                <a:pos x="46556" y="60497"/>
              </a:cxn>
              <a:cxn ang="0">
                <a:pos x="46555" y="60497"/>
              </a:cxn>
              <a:cxn ang="0">
                <a:pos x="46556" y="60498"/>
              </a:cxn>
              <a:cxn ang="0">
                <a:pos x="46556" y="3502"/>
              </a:cxn>
              <a:cxn ang="0">
                <a:pos x="46555" y="3502"/>
              </a:cxn>
              <a:cxn ang="0">
                <a:pos x="46556" y="3502"/>
              </a:cxn>
            </a:cxnLst>
            <a:rect l="T13" t="T15" r="T17" b="T19"/>
            <a:pathLst>
              <a:path w="64000" h="64000">
                <a:moveTo>
                  <a:pt x="46556" y="3502"/>
                </a:moveTo>
                <a:cubicBezTo>
                  <a:pt x="57262" y="8970"/>
                  <a:pt x="64000" y="19978"/>
                  <a:pt x="64000" y="32000"/>
                </a:cubicBezTo>
                <a:cubicBezTo>
                  <a:pt x="64000" y="44021"/>
                  <a:pt x="57262" y="55029"/>
                  <a:pt x="46556" y="60497"/>
                </a:cubicBezTo>
                <a:cubicBezTo>
                  <a:pt x="46556" y="60497"/>
                  <a:pt x="46556" y="60497"/>
                  <a:pt x="46555" y="60497"/>
                </a:cubicBezTo>
                <a:lnTo>
                  <a:pt x="46556" y="60498"/>
                </a:lnTo>
                <a:lnTo>
                  <a:pt x="46556" y="3502"/>
                </a:lnTo>
                <a:lnTo>
                  <a:pt x="46555" y="3502"/>
                </a:lnTo>
                <a:cubicBezTo>
                  <a:pt x="46556" y="3502"/>
                  <a:pt x="46556" y="3502"/>
                  <a:pt x="46556" y="3502"/>
                </a:cubicBezTo>
                <a:close/>
              </a:path>
            </a:pathLst>
          </a:custGeom>
          <a:solidFill>
            <a:schemeClr val="accent2">
              <a:alpha val="58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3" name="AutoShape 16"/>
          <p:cNvSpPr>
            <a:spLocks noChangeArrowheads="1"/>
          </p:cNvSpPr>
          <p:nvPr/>
        </p:nvSpPr>
        <p:spPr bwMode="auto">
          <a:xfrm>
            <a:off x="-3352800" y="533400"/>
            <a:ext cx="4038600" cy="4038600"/>
          </a:xfrm>
          <a:custGeom>
            <a:avLst/>
            <a:gdLst>
              <a:gd name="G0" fmla="+- 21057 0 0"/>
              <a:gd name="G1" fmla="+- -28403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53057" y="7904"/>
              </a:cxn>
              <a:cxn ang="0">
                <a:pos x="64000" y="32000"/>
              </a:cxn>
              <a:cxn ang="0">
                <a:pos x="53057" y="56095"/>
              </a:cxn>
              <a:cxn ang="0">
                <a:pos x="53057" y="56095"/>
              </a:cxn>
              <a:cxn ang="0">
                <a:pos x="53056" y="56095"/>
              </a:cxn>
              <a:cxn ang="0">
                <a:pos x="53057" y="56096"/>
              </a:cxn>
              <a:cxn ang="0">
                <a:pos x="53057" y="7904"/>
              </a:cxn>
              <a:cxn ang="0">
                <a:pos x="53056" y="7904"/>
              </a:cxn>
              <a:cxn ang="0">
                <a:pos x="53057" y="7904"/>
              </a:cxn>
            </a:cxnLst>
            <a:rect l="T13" t="T15" r="T17" b="T19"/>
            <a:pathLst>
              <a:path w="64000" h="64000">
                <a:moveTo>
                  <a:pt x="53057" y="7904"/>
                </a:moveTo>
                <a:cubicBezTo>
                  <a:pt x="60010" y="13981"/>
                  <a:pt x="64000" y="22765"/>
                  <a:pt x="64000" y="32000"/>
                </a:cubicBezTo>
                <a:cubicBezTo>
                  <a:pt x="64000" y="41234"/>
                  <a:pt x="60010" y="50018"/>
                  <a:pt x="53057" y="56095"/>
                </a:cubicBezTo>
                <a:cubicBezTo>
                  <a:pt x="53057" y="56095"/>
                  <a:pt x="53057" y="56095"/>
                  <a:pt x="53056" y="56095"/>
                </a:cubicBezTo>
                <a:lnTo>
                  <a:pt x="53057" y="56096"/>
                </a:lnTo>
                <a:lnTo>
                  <a:pt x="53057" y="7904"/>
                </a:lnTo>
                <a:lnTo>
                  <a:pt x="53056" y="7904"/>
                </a:lnTo>
                <a:cubicBezTo>
                  <a:pt x="53057" y="7904"/>
                  <a:pt x="53057" y="7904"/>
                  <a:pt x="53057" y="7904"/>
                </a:cubicBezTo>
                <a:close/>
              </a:path>
            </a:pathLst>
          </a:custGeom>
          <a:solidFill>
            <a:schemeClr val="hlink">
              <a:alpha val="60001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89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785786" y="642918"/>
            <a:ext cx="7672414" cy="178754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89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714348" y="4176730"/>
            <a:ext cx="7743852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700" b="1" i="1">
                <a:effectLst/>
              </a:defRPr>
            </a:lvl1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48E27-B6D6-42F1-9FF9-E0BC207E3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013" y="1827212"/>
            <a:ext cx="7313612" cy="4530745"/>
          </a:xfrm>
        </p:spPr>
        <p:txBody>
          <a:bodyPr/>
          <a:lstStyle>
            <a:lvl1pPr>
              <a:buNone/>
              <a:defRPr sz="2000"/>
            </a:lvl1pPr>
            <a:lvl2pPr>
              <a:spcBef>
                <a:spcPts val="600"/>
              </a:spcBef>
              <a:defRPr sz="1800" i="1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75344-B05D-42E3-BA8E-7AD67DCAB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+объек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357290" y="1857364"/>
            <a:ext cx="7313612" cy="4114800"/>
          </a:xfrm>
        </p:spPr>
        <p:txBody>
          <a:bodyPr/>
          <a:lstStyle>
            <a:lvl1pPr indent="0">
              <a:lnSpc>
                <a:spcPct val="100000"/>
              </a:lnSpc>
              <a:buNone/>
              <a:defRPr sz="3000"/>
            </a:lvl1pPr>
            <a:lvl2pPr>
              <a:buNone/>
              <a:defRPr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9566" y="3071810"/>
            <a:ext cx="3794400" cy="25200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7"/>
          </p:nvPr>
        </p:nvSpPr>
        <p:spPr>
          <a:xfrm>
            <a:off x="1357290" y="3717032"/>
            <a:ext cx="3794400" cy="25200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A863D-C279-4852-A605-E3D072976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+объект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357290" y="1857364"/>
            <a:ext cx="7313612" cy="4114800"/>
          </a:xfrm>
        </p:spPr>
        <p:txBody>
          <a:bodyPr/>
          <a:lstStyle>
            <a:lvl1pPr indent="0">
              <a:lnSpc>
                <a:spcPct val="100000"/>
              </a:lnSpc>
              <a:buNone/>
              <a:defRPr sz="3000"/>
            </a:lvl1pPr>
            <a:lvl2pPr>
              <a:buNone/>
              <a:defRPr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8085" y="2636912"/>
            <a:ext cx="2880000" cy="36000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7ACA9-36EA-42B4-9E04-3368F9D6E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None/>
              <a:defRPr sz="3000"/>
            </a:lvl1pPr>
            <a:lvl2pPr>
              <a:buNone/>
              <a:defRPr sz="28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EB7DC-4D57-4F01-BFD0-122650658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indent="0">
              <a:buNone/>
              <a:defRPr sz="3000">
                <a:solidFill>
                  <a:srgbClr val="FF0000"/>
                </a:solidFill>
              </a:defRPr>
            </a:lvl1pPr>
            <a:lvl2pPr>
              <a:buNone/>
              <a:defRPr sz="2800" i="1">
                <a:solidFill>
                  <a:srgbClr val="777777"/>
                </a:solidFill>
              </a:defRPr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		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8AD72-C8FC-4EB8-A16E-371125A2D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buNone/>
              <a:defRPr sz="3000">
                <a:solidFill>
                  <a:srgbClr val="777777"/>
                </a:solidFill>
              </a:defRPr>
            </a:lvl1pPr>
            <a:lvl2pPr indent="0">
              <a:lnSpc>
                <a:spcPct val="100000"/>
              </a:lnSpc>
              <a:buNone/>
              <a:defRPr i="1">
                <a:solidFill>
                  <a:srgbClr val="777777"/>
                </a:solidFill>
              </a:defRPr>
            </a:lvl2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3FC1E-E884-44FF-9408-0571D41FC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B0276-73B9-4A42-ADE0-C433D7D53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EC558-AAFA-4F01-BB49-B4D7A54D1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5D2D2-95C3-4ED1-A514-7263DB9EC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B32D7-EE55-4896-A2FB-64B177617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304800" y="381000"/>
            <a:ext cx="8534400" cy="59436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381000" y="457200"/>
            <a:ext cx="8382000" cy="57912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-2667000" y="1981200"/>
            <a:ext cx="3657600" cy="3657600"/>
          </a:xfrm>
          <a:custGeom>
            <a:avLst/>
            <a:gdLst>
              <a:gd name="G0" fmla="+- 14556 0 0"/>
              <a:gd name="G1" fmla="+- -31111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46556" y="3502"/>
              </a:cxn>
              <a:cxn ang="0">
                <a:pos x="64000" y="32000"/>
              </a:cxn>
              <a:cxn ang="0">
                <a:pos x="46556" y="60497"/>
              </a:cxn>
              <a:cxn ang="0">
                <a:pos x="46556" y="60497"/>
              </a:cxn>
              <a:cxn ang="0">
                <a:pos x="46555" y="60497"/>
              </a:cxn>
              <a:cxn ang="0">
                <a:pos x="46556" y="60498"/>
              </a:cxn>
              <a:cxn ang="0">
                <a:pos x="46556" y="3502"/>
              </a:cxn>
              <a:cxn ang="0">
                <a:pos x="46555" y="3502"/>
              </a:cxn>
              <a:cxn ang="0">
                <a:pos x="46556" y="3502"/>
              </a:cxn>
            </a:cxnLst>
            <a:rect l="T13" t="T15" r="T17" b="T19"/>
            <a:pathLst>
              <a:path w="64000" h="64000">
                <a:moveTo>
                  <a:pt x="46556" y="3502"/>
                </a:moveTo>
                <a:cubicBezTo>
                  <a:pt x="57262" y="8970"/>
                  <a:pt x="64000" y="19978"/>
                  <a:pt x="64000" y="32000"/>
                </a:cubicBezTo>
                <a:cubicBezTo>
                  <a:pt x="64000" y="44021"/>
                  <a:pt x="57262" y="55029"/>
                  <a:pt x="46556" y="60497"/>
                </a:cubicBezTo>
                <a:cubicBezTo>
                  <a:pt x="46556" y="60497"/>
                  <a:pt x="46556" y="60497"/>
                  <a:pt x="46555" y="60497"/>
                </a:cubicBezTo>
                <a:lnTo>
                  <a:pt x="46556" y="60498"/>
                </a:lnTo>
                <a:lnTo>
                  <a:pt x="46556" y="3502"/>
                </a:lnTo>
                <a:lnTo>
                  <a:pt x="46555" y="3502"/>
                </a:lnTo>
                <a:cubicBezTo>
                  <a:pt x="46556" y="3502"/>
                  <a:pt x="46556" y="3502"/>
                  <a:pt x="46556" y="3502"/>
                </a:cubicBezTo>
                <a:close/>
              </a:path>
            </a:pathLst>
          </a:custGeom>
          <a:solidFill>
            <a:schemeClr val="accent2">
              <a:alpha val="58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-3352800" y="533400"/>
            <a:ext cx="4038600" cy="4038600"/>
          </a:xfrm>
          <a:custGeom>
            <a:avLst/>
            <a:gdLst>
              <a:gd name="G0" fmla="+- 21057 0 0"/>
              <a:gd name="G1" fmla="+- -28403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53057" y="7904"/>
              </a:cxn>
              <a:cxn ang="0">
                <a:pos x="64000" y="32000"/>
              </a:cxn>
              <a:cxn ang="0">
                <a:pos x="53057" y="56095"/>
              </a:cxn>
              <a:cxn ang="0">
                <a:pos x="53057" y="56095"/>
              </a:cxn>
              <a:cxn ang="0">
                <a:pos x="53056" y="56095"/>
              </a:cxn>
              <a:cxn ang="0">
                <a:pos x="53057" y="56096"/>
              </a:cxn>
              <a:cxn ang="0">
                <a:pos x="53057" y="7904"/>
              </a:cxn>
              <a:cxn ang="0">
                <a:pos x="53056" y="7904"/>
              </a:cxn>
              <a:cxn ang="0">
                <a:pos x="53057" y="7904"/>
              </a:cxn>
            </a:cxnLst>
            <a:rect l="T13" t="T15" r="T17" b="T19"/>
            <a:pathLst>
              <a:path w="64000" h="64000">
                <a:moveTo>
                  <a:pt x="53057" y="7904"/>
                </a:moveTo>
                <a:cubicBezTo>
                  <a:pt x="60010" y="13981"/>
                  <a:pt x="64000" y="22765"/>
                  <a:pt x="64000" y="32000"/>
                </a:cubicBezTo>
                <a:cubicBezTo>
                  <a:pt x="64000" y="41234"/>
                  <a:pt x="60010" y="50018"/>
                  <a:pt x="53057" y="56095"/>
                </a:cubicBezTo>
                <a:cubicBezTo>
                  <a:pt x="53057" y="56095"/>
                  <a:pt x="53057" y="56095"/>
                  <a:pt x="53056" y="56095"/>
                </a:cubicBezTo>
                <a:lnTo>
                  <a:pt x="53057" y="56096"/>
                </a:lnTo>
                <a:lnTo>
                  <a:pt x="53057" y="7904"/>
                </a:lnTo>
                <a:lnTo>
                  <a:pt x="53056" y="7904"/>
                </a:lnTo>
                <a:cubicBezTo>
                  <a:pt x="53057" y="7904"/>
                  <a:pt x="53057" y="7904"/>
                  <a:pt x="53057" y="7904"/>
                </a:cubicBezTo>
                <a:close/>
              </a:path>
            </a:pathLst>
          </a:custGeom>
          <a:solidFill>
            <a:schemeClr val="hlink">
              <a:alpha val="60001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304800" y="381000"/>
            <a:ext cx="8534400" cy="59436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381000" y="457200"/>
            <a:ext cx="8382000" cy="57912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1447800" y="3429000"/>
            <a:ext cx="69342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>
            <a:off x="-2667000" y="1981200"/>
            <a:ext cx="3657600" cy="3657600"/>
          </a:xfrm>
          <a:custGeom>
            <a:avLst/>
            <a:gdLst>
              <a:gd name="G0" fmla="+- 14556 0 0"/>
              <a:gd name="G1" fmla="+- -31111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46556" y="3502"/>
              </a:cxn>
              <a:cxn ang="0">
                <a:pos x="64000" y="32000"/>
              </a:cxn>
              <a:cxn ang="0">
                <a:pos x="46556" y="60497"/>
              </a:cxn>
              <a:cxn ang="0">
                <a:pos x="46556" y="60497"/>
              </a:cxn>
              <a:cxn ang="0">
                <a:pos x="46555" y="60497"/>
              </a:cxn>
              <a:cxn ang="0">
                <a:pos x="46556" y="60498"/>
              </a:cxn>
              <a:cxn ang="0">
                <a:pos x="46556" y="3502"/>
              </a:cxn>
              <a:cxn ang="0">
                <a:pos x="46555" y="3502"/>
              </a:cxn>
              <a:cxn ang="0">
                <a:pos x="46556" y="3502"/>
              </a:cxn>
            </a:cxnLst>
            <a:rect l="T13" t="T15" r="T17" b="T19"/>
            <a:pathLst>
              <a:path w="64000" h="64000">
                <a:moveTo>
                  <a:pt x="46556" y="3502"/>
                </a:moveTo>
                <a:cubicBezTo>
                  <a:pt x="57262" y="8970"/>
                  <a:pt x="64000" y="19978"/>
                  <a:pt x="64000" y="32000"/>
                </a:cubicBezTo>
                <a:cubicBezTo>
                  <a:pt x="64000" y="44021"/>
                  <a:pt x="57262" y="55029"/>
                  <a:pt x="46556" y="60497"/>
                </a:cubicBezTo>
                <a:cubicBezTo>
                  <a:pt x="46556" y="60497"/>
                  <a:pt x="46556" y="60497"/>
                  <a:pt x="46555" y="60497"/>
                </a:cubicBezTo>
                <a:lnTo>
                  <a:pt x="46556" y="60498"/>
                </a:lnTo>
                <a:lnTo>
                  <a:pt x="46556" y="3502"/>
                </a:lnTo>
                <a:lnTo>
                  <a:pt x="46555" y="3502"/>
                </a:lnTo>
                <a:cubicBezTo>
                  <a:pt x="46556" y="3502"/>
                  <a:pt x="46556" y="3502"/>
                  <a:pt x="46556" y="3502"/>
                </a:cubicBezTo>
                <a:close/>
              </a:path>
            </a:pathLst>
          </a:custGeom>
          <a:solidFill>
            <a:schemeClr val="accent2">
              <a:alpha val="58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2" name="AutoShape 16"/>
          <p:cNvSpPr>
            <a:spLocks noChangeArrowheads="1"/>
          </p:cNvSpPr>
          <p:nvPr/>
        </p:nvSpPr>
        <p:spPr bwMode="auto">
          <a:xfrm>
            <a:off x="-3352800" y="533400"/>
            <a:ext cx="4038600" cy="4038600"/>
          </a:xfrm>
          <a:custGeom>
            <a:avLst/>
            <a:gdLst>
              <a:gd name="G0" fmla="+- 21057 0 0"/>
              <a:gd name="G1" fmla="+- -28403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53057" y="7904"/>
              </a:cxn>
              <a:cxn ang="0">
                <a:pos x="64000" y="32000"/>
              </a:cxn>
              <a:cxn ang="0">
                <a:pos x="53057" y="56095"/>
              </a:cxn>
              <a:cxn ang="0">
                <a:pos x="53057" y="56095"/>
              </a:cxn>
              <a:cxn ang="0">
                <a:pos x="53056" y="56095"/>
              </a:cxn>
              <a:cxn ang="0">
                <a:pos x="53057" y="56096"/>
              </a:cxn>
              <a:cxn ang="0">
                <a:pos x="53057" y="7904"/>
              </a:cxn>
              <a:cxn ang="0">
                <a:pos x="53056" y="7904"/>
              </a:cxn>
              <a:cxn ang="0">
                <a:pos x="53057" y="7904"/>
              </a:cxn>
            </a:cxnLst>
            <a:rect l="T13" t="T15" r="T17" b="T19"/>
            <a:pathLst>
              <a:path w="64000" h="64000">
                <a:moveTo>
                  <a:pt x="53057" y="7904"/>
                </a:moveTo>
                <a:cubicBezTo>
                  <a:pt x="60010" y="13981"/>
                  <a:pt x="64000" y="22765"/>
                  <a:pt x="64000" y="32000"/>
                </a:cubicBezTo>
                <a:cubicBezTo>
                  <a:pt x="64000" y="41234"/>
                  <a:pt x="60010" y="50018"/>
                  <a:pt x="53057" y="56095"/>
                </a:cubicBezTo>
                <a:cubicBezTo>
                  <a:pt x="53057" y="56095"/>
                  <a:pt x="53057" y="56095"/>
                  <a:pt x="53056" y="56095"/>
                </a:cubicBezTo>
                <a:lnTo>
                  <a:pt x="53057" y="56096"/>
                </a:lnTo>
                <a:lnTo>
                  <a:pt x="53057" y="7904"/>
                </a:lnTo>
                <a:lnTo>
                  <a:pt x="53056" y="7904"/>
                </a:lnTo>
                <a:cubicBezTo>
                  <a:pt x="53057" y="7904"/>
                  <a:pt x="53057" y="7904"/>
                  <a:pt x="53057" y="7904"/>
                </a:cubicBezTo>
                <a:close/>
              </a:path>
            </a:pathLst>
          </a:custGeom>
          <a:solidFill>
            <a:schemeClr val="hlink">
              <a:alpha val="60001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891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785786" y="642918"/>
            <a:ext cx="7672414" cy="2714644"/>
          </a:xfrm>
        </p:spPr>
        <p:txBody>
          <a:bodyPr anchor="t"/>
          <a:lstStyle>
            <a:lvl1pPr algn="ctr">
              <a:defRPr sz="24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89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714348" y="4572008"/>
            <a:ext cx="7743852" cy="1357322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700" b="1" i="1">
                <a:effectLst/>
              </a:defRPr>
            </a:lvl1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7AFF6-8869-4B2F-B7D5-D899FFCA1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39FCC-9865-4225-A432-05197AE9F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11E12-5882-4945-916D-8397C396C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18176-03CE-4467-8204-7D7DA1D04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B6F50-5F60-4749-90FA-B5C491736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86FC8-53FB-4746-A2BF-CE8D6FDC1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39A6C-228D-4687-865D-7EB6EA39F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000" y="142852"/>
            <a:ext cx="8820000" cy="1260000"/>
          </a:xfrm>
        </p:spPr>
        <p:txBody>
          <a:bodyPr/>
          <a:lstStyle>
            <a:lvl1pPr algn="ctr">
              <a:defRPr sz="3000"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62000" y="1428768"/>
            <a:ext cx="8820000" cy="50400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tabLst/>
              <a:defRPr sz="2500" b="1" baseline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buClr>
                <a:schemeClr val="accent1">
                  <a:lumMod val="60000"/>
                  <a:lumOff val="40000"/>
                </a:schemeClr>
              </a:buClr>
              <a:buFontTx/>
              <a:buBlip>
                <a:blip r:embed="rId2"/>
              </a:buBlip>
              <a:defRPr sz="2000" b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buClr>
                <a:schemeClr val="tx2">
                  <a:lumMod val="75000"/>
                </a:schemeClr>
              </a:buClr>
              <a:buFont typeface="Wingdings" pitchFamily="2" charset="2"/>
              <a:buChar char="§"/>
              <a:defRPr sz="1500"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buClr>
                <a:schemeClr val="tx1"/>
              </a:buClr>
              <a:defRPr sz="1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/>
            </a:lvl5pPr>
          </a:lstStyle>
          <a:p>
            <a:pPr lvl="0"/>
            <a:endParaRPr lang="ru-RU" dirty="0" smtClean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370013" y="1827213"/>
            <a:ext cx="7313612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CC3E5-36F3-4D90-9C98-AE0C0478B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3038F-13A1-4E85-8403-E77F2D5FC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988D3-047A-49B1-888E-A3387B2FF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solidFill>
                  <a:srgbClr val="FF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2400"/>
              </a:spcAft>
              <a:buNone/>
              <a:defRPr sz="23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0"/>
            <a:r>
              <a:rPr lang="ru-RU" dirty="0" smtClean="0"/>
              <a:t>Второй уровень</a:t>
            </a:r>
          </a:p>
          <a:p>
            <a:pPr lvl="0"/>
            <a:r>
              <a:rPr lang="ru-RU" dirty="0" smtClean="0"/>
              <a:t>Третий уровень</a:t>
            </a:r>
          </a:p>
          <a:p>
            <a:pPr lvl="0"/>
            <a:r>
              <a:rPr lang="ru-RU" dirty="0" smtClean="0"/>
              <a:t>Четвертый уровень</a:t>
            </a:r>
          </a:p>
          <a:p>
            <a:pPr lvl="0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E7326-2C87-42A8-A11E-67A21CBB0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rgbClr val="FF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013" y="1827212"/>
            <a:ext cx="7313612" cy="4459307"/>
          </a:xfrm>
        </p:spPr>
        <p:txBody>
          <a:bodyPr/>
          <a:lstStyle>
            <a:lvl1pPr>
              <a:spcBef>
                <a:spcPts val="600"/>
              </a:spcBef>
              <a:defRPr sz="1500"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64BCE-338F-4C8C-9D06-E5587A5DA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571480"/>
            <a:ext cx="7826401" cy="5786478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49546-2D87-4277-9B97-8F26A7A1D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1357290" y="1857364"/>
            <a:ext cx="7313612" cy="4114800"/>
          </a:xfrm>
        </p:spPr>
        <p:txBody>
          <a:bodyPr/>
          <a:lstStyle>
            <a:lvl1pPr indent="0">
              <a:lnSpc>
                <a:spcPct val="100000"/>
              </a:lnSpc>
              <a:buNone/>
              <a:defRPr sz="3000"/>
            </a:lvl1pPr>
            <a:lvl2pPr>
              <a:buNone/>
              <a:defRPr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C9ECA-5284-4EEF-81FD-35FFC7621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3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1357290" y="1857364"/>
            <a:ext cx="7313612" cy="4114800"/>
          </a:xfrm>
        </p:spPr>
        <p:txBody>
          <a:bodyPr/>
          <a:lstStyle>
            <a:lvl1pPr indent="0">
              <a:lnSpc>
                <a:spcPct val="100000"/>
              </a:lnSpc>
              <a:buNone/>
              <a:defRPr sz="3000"/>
            </a:lvl1pPr>
            <a:lvl2pPr>
              <a:buNone/>
              <a:defRPr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2BE28-5FEF-4F63-AC98-25AA3659C8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76200" y="152400"/>
            <a:ext cx="8991600" cy="6629400"/>
            <a:chOff x="48" y="96"/>
            <a:chExt cx="5664" cy="4176"/>
          </a:xfrm>
        </p:grpSpPr>
        <p:sp>
          <p:nvSpPr>
            <p:cNvPr id="388099" name="AutoShape 3"/>
            <p:cNvSpPr>
              <a:spLocks noChangeArrowheads="1"/>
            </p:cNvSpPr>
            <p:nvPr/>
          </p:nvSpPr>
          <p:spPr bwMode="auto">
            <a:xfrm>
              <a:off x="48" y="96"/>
              <a:ext cx="5664" cy="4176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8100" name="AutoShape 4"/>
            <p:cNvSpPr>
              <a:spLocks noChangeArrowheads="1"/>
            </p:cNvSpPr>
            <p:nvPr/>
          </p:nvSpPr>
          <p:spPr bwMode="auto">
            <a:xfrm>
              <a:off x="96" y="144"/>
              <a:ext cx="5568" cy="4080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88101" name="Line 5"/>
          <p:cNvSpPr>
            <a:spLocks noChangeShapeType="1"/>
          </p:cNvSpPr>
          <p:nvPr/>
        </p:nvSpPr>
        <p:spPr bwMode="auto">
          <a:xfrm>
            <a:off x="1371600" y="1524000"/>
            <a:ext cx="73152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8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8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8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fld id="{55D7DB7B-D9DF-40D0-9C45-A0B886C67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88107" name="AutoShape 11"/>
          <p:cNvSpPr>
            <a:spLocks noChangeArrowheads="1"/>
          </p:cNvSpPr>
          <p:nvPr/>
        </p:nvSpPr>
        <p:spPr bwMode="auto">
          <a:xfrm>
            <a:off x="-2819400" y="1447800"/>
            <a:ext cx="3657600" cy="3657600"/>
          </a:xfrm>
          <a:custGeom>
            <a:avLst/>
            <a:gdLst>
              <a:gd name="G0" fmla="+- 17444 0 0"/>
              <a:gd name="G1" fmla="+- -28889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49444" y="5172"/>
              </a:cxn>
              <a:cxn ang="0">
                <a:pos x="64000" y="32000"/>
              </a:cxn>
              <a:cxn ang="0">
                <a:pos x="49444" y="58827"/>
              </a:cxn>
              <a:cxn ang="0">
                <a:pos x="49444" y="58827"/>
              </a:cxn>
              <a:cxn ang="0">
                <a:pos x="49443" y="58827"/>
              </a:cxn>
              <a:cxn ang="0">
                <a:pos x="49444" y="58828"/>
              </a:cxn>
              <a:cxn ang="0">
                <a:pos x="49444" y="5172"/>
              </a:cxn>
              <a:cxn ang="0">
                <a:pos x="49443" y="5172"/>
              </a:cxn>
              <a:cxn ang="0">
                <a:pos x="49444" y="5172"/>
              </a:cxn>
            </a:cxnLst>
            <a:rect l="T13" t="T15" r="T17" b="T19"/>
            <a:pathLst>
              <a:path w="64000" h="64000">
                <a:moveTo>
                  <a:pt x="49444" y="5172"/>
                </a:moveTo>
                <a:cubicBezTo>
                  <a:pt x="58522" y="11076"/>
                  <a:pt x="64000" y="21170"/>
                  <a:pt x="64000" y="32000"/>
                </a:cubicBezTo>
                <a:cubicBezTo>
                  <a:pt x="64000" y="42829"/>
                  <a:pt x="58522" y="52923"/>
                  <a:pt x="49444" y="58827"/>
                </a:cubicBezTo>
                <a:cubicBezTo>
                  <a:pt x="49444" y="58827"/>
                  <a:pt x="49443" y="58827"/>
                  <a:pt x="49443" y="58827"/>
                </a:cubicBezTo>
                <a:lnTo>
                  <a:pt x="49444" y="58828"/>
                </a:lnTo>
                <a:lnTo>
                  <a:pt x="49444" y="5172"/>
                </a:lnTo>
                <a:lnTo>
                  <a:pt x="49443" y="5172"/>
                </a:lnTo>
                <a:cubicBezTo>
                  <a:pt x="49443" y="5172"/>
                  <a:pt x="49444" y="5172"/>
                  <a:pt x="49444" y="5172"/>
                </a:cubicBezTo>
                <a:close/>
              </a:path>
            </a:pathLst>
          </a:custGeom>
          <a:solidFill>
            <a:schemeClr val="accent2">
              <a:alpha val="58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388108" name="AutoShape 12"/>
          <p:cNvSpPr>
            <a:spLocks noChangeArrowheads="1"/>
          </p:cNvSpPr>
          <p:nvPr/>
        </p:nvSpPr>
        <p:spPr bwMode="auto">
          <a:xfrm>
            <a:off x="-3352800" y="0"/>
            <a:ext cx="4038600" cy="4038600"/>
          </a:xfrm>
          <a:custGeom>
            <a:avLst/>
            <a:gdLst>
              <a:gd name="G0" fmla="+- 21057 0 0"/>
              <a:gd name="G1" fmla="+- -28403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53057" y="7904"/>
              </a:cxn>
              <a:cxn ang="0">
                <a:pos x="64000" y="32000"/>
              </a:cxn>
              <a:cxn ang="0">
                <a:pos x="53057" y="56095"/>
              </a:cxn>
              <a:cxn ang="0">
                <a:pos x="53057" y="56095"/>
              </a:cxn>
              <a:cxn ang="0">
                <a:pos x="53056" y="56095"/>
              </a:cxn>
              <a:cxn ang="0">
                <a:pos x="53057" y="56096"/>
              </a:cxn>
              <a:cxn ang="0">
                <a:pos x="53057" y="7904"/>
              </a:cxn>
              <a:cxn ang="0">
                <a:pos x="53056" y="7904"/>
              </a:cxn>
              <a:cxn ang="0">
                <a:pos x="53057" y="7904"/>
              </a:cxn>
            </a:cxnLst>
            <a:rect l="T13" t="T15" r="T17" b="T19"/>
            <a:pathLst>
              <a:path w="64000" h="64000">
                <a:moveTo>
                  <a:pt x="53057" y="7904"/>
                </a:moveTo>
                <a:cubicBezTo>
                  <a:pt x="60010" y="13981"/>
                  <a:pt x="64000" y="22765"/>
                  <a:pt x="64000" y="32000"/>
                </a:cubicBezTo>
                <a:cubicBezTo>
                  <a:pt x="64000" y="41234"/>
                  <a:pt x="60010" y="50018"/>
                  <a:pt x="53057" y="56095"/>
                </a:cubicBezTo>
                <a:cubicBezTo>
                  <a:pt x="53057" y="56095"/>
                  <a:pt x="53057" y="56095"/>
                  <a:pt x="53056" y="56095"/>
                </a:cubicBezTo>
                <a:lnTo>
                  <a:pt x="53057" y="56096"/>
                </a:lnTo>
                <a:lnTo>
                  <a:pt x="53057" y="7904"/>
                </a:lnTo>
                <a:lnTo>
                  <a:pt x="53056" y="7904"/>
                </a:lnTo>
                <a:cubicBezTo>
                  <a:pt x="53057" y="7904"/>
                  <a:pt x="53057" y="7904"/>
                  <a:pt x="53057" y="7904"/>
                </a:cubicBezTo>
                <a:close/>
              </a:path>
            </a:pathLst>
          </a:custGeom>
          <a:solidFill>
            <a:schemeClr val="hlink">
              <a:alpha val="60001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grpSp>
        <p:nvGrpSpPr>
          <p:cNvPr id="1035" name="Group 13"/>
          <p:cNvGrpSpPr>
            <a:grpSpLocks/>
          </p:cNvGrpSpPr>
          <p:nvPr/>
        </p:nvGrpSpPr>
        <p:grpSpPr bwMode="auto">
          <a:xfrm>
            <a:off x="76200" y="152400"/>
            <a:ext cx="8991600" cy="6629400"/>
            <a:chOff x="48" y="96"/>
            <a:chExt cx="5664" cy="4176"/>
          </a:xfrm>
        </p:grpSpPr>
        <p:sp>
          <p:nvSpPr>
            <p:cNvPr id="388110" name="AutoShape 14"/>
            <p:cNvSpPr>
              <a:spLocks noChangeArrowheads="1"/>
            </p:cNvSpPr>
            <p:nvPr/>
          </p:nvSpPr>
          <p:spPr bwMode="auto">
            <a:xfrm>
              <a:off x="48" y="96"/>
              <a:ext cx="5664" cy="4176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8111" name="AutoShape 15"/>
            <p:cNvSpPr>
              <a:spLocks noChangeArrowheads="1"/>
            </p:cNvSpPr>
            <p:nvPr/>
          </p:nvSpPr>
          <p:spPr bwMode="auto">
            <a:xfrm>
              <a:off x="96" y="144"/>
              <a:ext cx="5568" cy="4080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88112" name="Line 16"/>
          <p:cNvSpPr>
            <a:spLocks noChangeShapeType="1"/>
          </p:cNvSpPr>
          <p:nvPr/>
        </p:nvSpPr>
        <p:spPr bwMode="auto">
          <a:xfrm>
            <a:off x="1371600" y="1524000"/>
            <a:ext cx="73152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88113" name="AutoShape 17"/>
          <p:cNvSpPr>
            <a:spLocks noChangeArrowheads="1"/>
          </p:cNvSpPr>
          <p:nvPr/>
        </p:nvSpPr>
        <p:spPr bwMode="auto">
          <a:xfrm>
            <a:off x="-2819400" y="1447800"/>
            <a:ext cx="3657600" cy="3657600"/>
          </a:xfrm>
          <a:custGeom>
            <a:avLst/>
            <a:gdLst>
              <a:gd name="G0" fmla="+- 17444 0 0"/>
              <a:gd name="G1" fmla="+- -28889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49444" y="5172"/>
              </a:cxn>
              <a:cxn ang="0">
                <a:pos x="64000" y="32000"/>
              </a:cxn>
              <a:cxn ang="0">
                <a:pos x="49444" y="58827"/>
              </a:cxn>
              <a:cxn ang="0">
                <a:pos x="49444" y="58827"/>
              </a:cxn>
              <a:cxn ang="0">
                <a:pos x="49443" y="58827"/>
              </a:cxn>
              <a:cxn ang="0">
                <a:pos x="49444" y="58828"/>
              </a:cxn>
              <a:cxn ang="0">
                <a:pos x="49444" y="5172"/>
              </a:cxn>
              <a:cxn ang="0">
                <a:pos x="49443" y="5172"/>
              </a:cxn>
              <a:cxn ang="0">
                <a:pos x="49444" y="5172"/>
              </a:cxn>
            </a:cxnLst>
            <a:rect l="T13" t="T15" r="T17" b="T19"/>
            <a:pathLst>
              <a:path w="64000" h="64000">
                <a:moveTo>
                  <a:pt x="49444" y="5172"/>
                </a:moveTo>
                <a:cubicBezTo>
                  <a:pt x="58522" y="11076"/>
                  <a:pt x="64000" y="21170"/>
                  <a:pt x="64000" y="32000"/>
                </a:cubicBezTo>
                <a:cubicBezTo>
                  <a:pt x="64000" y="42829"/>
                  <a:pt x="58522" y="52923"/>
                  <a:pt x="49444" y="58827"/>
                </a:cubicBezTo>
                <a:cubicBezTo>
                  <a:pt x="49444" y="58827"/>
                  <a:pt x="49443" y="58827"/>
                  <a:pt x="49443" y="58827"/>
                </a:cubicBezTo>
                <a:lnTo>
                  <a:pt x="49444" y="58828"/>
                </a:lnTo>
                <a:lnTo>
                  <a:pt x="49444" y="5172"/>
                </a:lnTo>
                <a:lnTo>
                  <a:pt x="49443" y="5172"/>
                </a:lnTo>
                <a:cubicBezTo>
                  <a:pt x="49443" y="5172"/>
                  <a:pt x="49444" y="5172"/>
                  <a:pt x="49444" y="5172"/>
                </a:cubicBezTo>
                <a:close/>
              </a:path>
            </a:pathLst>
          </a:custGeom>
          <a:solidFill>
            <a:schemeClr val="accent2">
              <a:alpha val="58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388114" name="AutoShape 18"/>
          <p:cNvSpPr>
            <a:spLocks noChangeArrowheads="1"/>
          </p:cNvSpPr>
          <p:nvPr/>
        </p:nvSpPr>
        <p:spPr bwMode="auto">
          <a:xfrm>
            <a:off x="-3352800" y="0"/>
            <a:ext cx="4038600" cy="4038600"/>
          </a:xfrm>
          <a:custGeom>
            <a:avLst/>
            <a:gdLst>
              <a:gd name="G0" fmla="+- 21057 0 0"/>
              <a:gd name="G1" fmla="+- -28403 0 0"/>
              <a:gd name="G2" fmla="+- 32000 0 0"/>
              <a:gd name="T0" fmla="*/ 32000 32000  1"/>
              <a:gd name="T1" fmla="*/ G0 G0  1"/>
              <a:gd name="T2" fmla="+- 0 T0 T1"/>
              <a:gd name="T3" fmla="sqrt T2"/>
              <a:gd name="G3" fmla="*/ 32000 T3 32000"/>
              <a:gd name="T4" fmla="*/ 32000 32000  1"/>
              <a:gd name="T5" fmla="*/ G1 G1  1"/>
              <a:gd name="T6" fmla="+- 0 T4 T5"/>
              <a:gd name="T7" fmla="sqrt T6"/>
              <a:gd name="G4" fmla="*/ 32000 T7 32000"/>
              <a:gd name="T8" fmla="*/ 32000 32000  1"/>
              <a:gd name="T9" fmla="*/ G2 G2  1"/>
              <a:gd name="T10" fmla="+- 0 T8 T9"/>
              <a:gd name="T11" fmla="sqrt T10"/>
              <a:gd name="G5" fmla="*/ 32000 T11 32000"/>
              <a:gd name="G6" fmla="+- 0 0 G3"/>
              <a:gd name="G7" fmla="+- 0 0 G4"/>
              <a:gd name="G8" fmla="+- 0 0 G5"/>
              <a:gd name="G9" fmla="+- 0 G4 G0"/>
              <a:gd name="G10" fmla="?: G9 G4 G0"/>
              <a:gd name="G11" fmla="?: G9 G1 G6"/>
              <a:gd name="G12" fmla="+- 0 G5 G0"/>
              <a:gd name="G13" fmla="?: G12 G5 G0"/>
              <a:gd name="G14" fmla="?: G12 G2 G3"/>
              <a:gd name="G15" fmla="+- G11 0 1"/>
              <a:gd name="G16" fmla="+- G14 1 0"/>
              <a:gd name="G17" fmla="+- 0 G14 G3"/>
              <a:gd name="G18" fmla="?: G17 G8 G13"/>
              <a:gd name="G19" fmla="?: G17 G0 G13"/>
              <a:gd name="G20" fmla="?: G17 G3 G16"/>
              <a:gd name="G21" fmla="+- 0 G6 G11"/>
              <a:gd name="G22" fmla="?: G21 G7 G10"/>
              <a:gd name="G23" fmla="?: G21 G0 G10"/>
              <a:gd name="G24" fmla="?: G21 G6 G15"/>
              <a:gd name="G25" fmla="min G10 G13"/>
              <a:gd name="G26" fmla="max G8 G7"/>
              <a:gd name="G27" fmla="max G26 G0"/>
              <a:gd name="T12" fmla="+- 0 G27 -32000"/>
              <a:gd name="T13" fmla="*/ T12 w 64000"/>
              <a:gd name="T14" fmla="+- 0 G11 -32000"/>
              <a:gd name="T15" fmla="*/ G11 h 64000"/>
              <a:gd name="T16" fmla="+- 0 G25 -32000"/>
              <a:gd name="T17" fmla="*/ T16 w 64000"/>
              <a:gd name="T18" fmla="+- 0 G14 -32000"/>
              <a:gd name="T19" fmla="*/ G14 h 64000"/>
            </a:gdLst>
            <a:ahLst/>
            <a:cxnLst>
              <a:cxn ang="0">
                <a:pos x="53057" y="7904"/>
              </a:cxn>
              <a:cxn ang="0">
                <a:pos x="64000" y="32000"/>
              </a:cxn>
              <a:cxn ang="0">
                <a:pos x="53057" y="56095"/>
              </a:cxn>
              <a:cxn ang="0">
                <a:pos x="53057" y="56095"/>
              </a:cxn>
              <a:cxn ang="0">
                <a:pos x="53056" y="56095"/>
              </a:cxn>
              <a:cxn ang="0">
                <a:pos x="53057" y="56096"/>
              </a:cxn>
              <a:cxn ang="0">
                <a:pos x="53057" y="7904"/>
              </a:cxn>
              <a:cxn ang="0">
                <a:pos x="53056" y="7904"/>
              </a:cxn>
              <a:cxn ang="0">
                <a:pos x="53057" y="7904"/>
              </a:cxn>
            </a:cxnLst>
            <a:rect l="T13" t="T15" r="T17" b="T19"/>
            <a:pathLst>
              <a:path w="64000" h="64000">
                <a:moveTo>
                  <a:pt x="53057" y="7904"/>
                </a:moveTo>
                <a:cubicBezTo>
                  <a:pt x="60010" y="13981"/>
                  <a:pt x="64000" y="22765"/>
                  <a:pt x="64000" y="32000"/>
                </a:cubicBezTo>
                <a:cubicBezTo>
                  <a:pt x="64000" y="41234"/>
                  <a:pt x="60010" y="50018"/>
                  <a:pt x="53057" y="56095"/>
                </a:cubicBezTo>
                <a:cubicBezTo>
                  <a:pt x="53057" y="56095"/>
                  <a:pt x="53057" y="56095"/>
                  <a:pt x="53056" y="56095"/>
                </a:cubicBezTo>
                <a:lnTo>
                  <a:pt x="53057" y="56096"/>
                </a:lnTo>
                <a:lnTo>
                  <a:pt x="53057" y="7904"/>
                </a:lnTo>
                <a:lnTo>
                  <a:pt x="53056" y="7904"/>
                </a:lnTo>
                <a:cubicBezTo>
                  <a:pt x="53057" y="7904"/>
                  <a:pt x="53057" y="7904"/>
                  <a:pt x="53057" y="7904"/>
                </a:cubicBezTo>
                <a:close/>
              </a:path>
            </a:pathLst>
          </a:custGeom>
          <a:solidFill>
            <a:schemeClr val="hlink">
              <a:alpha val="60001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04" r:id="rId1"/>
    <p:sldLayoutId id="2147484805" r:id="rId2"/>
    <p:sldLayoutId id="2147484806" r:id="rId3"/>
    <p:sldLayoutId id="2147484770" r:id="rId4"/>
    <p:sldLayoutId id="2147484771" r:id="rId5"/>
    <p:sldLayoutId id="2147484772" r:id="rId6"/>
    <p:sldLayoutId id="2147484773" r:id="rId7"/>
    <p:sldLayoutId id="2147484774" r:id="rId8"/>
    <p:sldLayoutId id="2147484775" r:id="rId9"/>
    <p:sldLayoutId id="2147484776" r:id="rId10"/>
    <p:sldLayoutId id="2147484777" r:id="rId11"/>
    <p:sldLayoutId id="2147484778" r:id="rId12"/>
    <p:sldLayoutId id="2147484779" r:id="rId13"/>
    <p:sldLayoutId id="2147484780" r:id="rId14"/>
    <p:sldLayoutId id="2147484781" r:id="rId15"/>
    <p:sldLayoutId id="2147484782" r:id="rId16"/>
    <p:sldLayoutId id="2147484783" r:id="rId17"/>
    <p:sldLayoutId id="2147484784" r:id="rId18"/>
    <p:sldLayoutId id="2147484785" r:id="rId19"/>
    <p:sldLayoutId id="2147484786" r:id="rId20"/>
    <p:sldLayoutId id="2147484787" r:id="rId21"/>
    <p:sldLayoutId id="2147484788" r:id="rId22"/>
    <p:sldLayoutId id="2147484789" r:id="rId23"/>
    <p:sldLayoutId id="2147484790" r:id="rId24"/>
    <p:sldLayoutId id="2147484791" r:id="rId25"/>
    <p:sldLayoutId id="2147484792" r:id="rId26"/>
    <p:sldLayoutId id="2147484793" r:id="rId27"/>
    <p:sldLayoutId id="2147484794" r:id="rId28"/>
    <p:sldLayoutId id="2147484795" r:id="rId29"/>
    <p:sldLayoutId id="2147484796" r:id="rId30"/>
    <p:sldLayoutId id="2147484797" r:id="rId31"/>
    <p:sldLayoutId id="2147484798" r:id="rId32"/>
    <p:sldLayoutId id="2147484799" r:id="rId33"/>
    <p:sldLayoutId id="2147484800" r:id="rId34"/>
    <p:sldLayoutId id="2147484801" r:id="rId35"/>
    <p:sldLayoutId id="2147484807" r:id="rId36"/>
    <p:sldLayoutId id="2147484802" r:id="rId37"/>
    <p:sldLayoutId id="2147484803" r:id="rId3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hlink"/>
          </a:solidFill>
          <a:latin typeface="Georg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hlink"/>
          </a:solidFill>
          <a:latin typeface="Georg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hlink"/>
          </a:solidFill>
          <a:latin typeface="Georg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hlink"/>
          </a:solidFill>
          <a:latin typeface="Georg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hlink"/>
          </a:solidFill>
          <a:latin typeface="Georg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hlink"/>
          </a:solidFill>
          <a:latin typeface="Georg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hlink"/>
          </a:solidFill>
          <a:latin typeface="Georg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hlink"/>
          </a:solidFill>
          <a:latin typeface="Georg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900">
          <a:solidFill>
            <a:srgbClr val="7777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rgbClr val="777777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l"/>
        <a:defRPr sz="2200">
          <a:solidFill>
            <a:srgbClr val="777777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1900">
          <a:solidFill>
            <a:srgbClr val="777777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rgbClr val="777777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rgbClr val="777777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rgbClr val="777777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rgbClr val="777777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rgbClr val="7777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ctrTitle"/>
          </p:nvPr>
        </p:nvSpPr>
        <p:spPr>
          <a:xfrm>
            <a:off x="1000125" y="642938"/>
            <a:ext cx="7215188" cy="2214562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>
              <a:lnSpc>
                <a:spcPct val="120000"/>
              </a:lnSpc>
              <a:defRPr/>
            </a:pPr>
            <a:r>
              <a:rPr lang="ru-RU" sz="4400" cap="all" dirty="0" smtClean="0">
                <a:solidFill>
                  <a:srgbClr val="002060"/>
                </a:solidFill>
              </a:rPr>
              <a:t>«Мой профсоюз- мое призвание!»</a:t>
            </a:r>
            <a:r>
              <a:rPr lang="ru-RU" sz="4400" cap="all" dirty="0" smtClean="0"/>
              <a:t/>
            </a:r>
            <a:br>
              <a:rPr lang="ru-RU" sz="4400" cap="all" dirty="0" smtClean="0"/>
            </a:br>
            <a:endParaRPr lang="ru-RU" sz="4400" cap="all" dirty="0" smtClean="0"/>
          </a:p>
        </p:txBody>
      </p:sp>
      <p:sp>
        <p:nvSpPr>
          <p:cNvPr id="6147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85938" y="3500438"/>
            <a:ext cx="6072187" cy="257016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ru-RU" sz="2000" b="0" dirty="0" smtClean="0">
                <a:solidFill>
                  <a:schemeClr val="tx1"/>
                </a:solidFill>
              </a:rPr>
              <a:t>Участник : </a:t>
            </a:r>
          </a:p>
          <a:p>
            <a:pPr algn="ctr" eaLnBrk="1" hangingPunct="1">
              <a:buClr>
                <a:srgbClr val="D1FF47"/>
              </a:buClr>
              <a:defRPr/>
            </a:pPr>
            <a:r>
              <a:rPr lang="ru-RU" sz="2000" b="0" dirty="0" smtClean="0">
                <a:solidFill>
                  <a:schemeClr val="tx1"/>
                </a:solidFill>
              </a:rPr>
              <a:t>председатель первичной профсоюзной организации </a:t>
            </a:r>
          </a:p>
          <a:p>
            <a:pPr algn="ctr" eaLnBrk="1" hangingPunct="1">
              <a:buClr>
                <a:srgbClr val="D1FF47"/>
              </a:buClr>
              <a:defRPr/>
            </a:pPr>
            <a:r>
              <a:rPr lang="ru-RU" sz="2000" b="0" dirty="0" smtClean="0">
                <a:solidFill>
                  <a:schemeClr val="tx1"/>
                </a:solidFill>
              </a:rPr>
              <a:t>МБОУ г.Мценска «средней образовательной школы №9».</a:t>
            </a:r>
          </a:p>
          <a:p>
            <a:pPr algn="ctr" eaLnBrk="1" hangingPunct="1">
              <a:buClr>
                <a:srgbClr val="D1FF47"/>
              </a:buClr>
              <a:defRPr/>
            </a:pPr>
            <a:endParaRPr lang="ru-RU" sz="2000" dirty="0" smtClean="0">
              <a:solidFill>
                <a:srgbClr val="002060"/>
              </a:solidFill>
            </a:endParaRPr>
          </a:p>
          <a:p>
            <a:pPr algn="ctr" eaLnBrk="1" hangingPunct="1">
              <a:buClr>
                <a:srgbClr val="D1FF47"/>
              </a:buClr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Лебедева Елена Петровна.</a:t>
            </a:r>
          </a:p>
        </p:txBody>
      </p:sp>
      <p:sp>
        <p:nvSpPr>
          <p:cNvPr id="6148" name="Овал 3"/>
          <p:cNvSpPr>
            <a:spLocks noChangeArrowheads="1"/>
          </p:cNvSpPr>
          <p:nvPr/>
        </p:nvSpPr>
        <p:spPr bwMode="auto">
          <a:xfrm>
            <a:off x="1285875" y="3000375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9" name="Овал 3"/>
          <p:cNvSpPr>
            <a:spLocks noChangeArrowheads="1"/>
          </p:cNvSpPr>
          <p:nvPr/>
        </p:nvSpPr>
        <p:spPr bwMode="auto">
          <a:xfrm>
            <a:off x="7572375" y="2928938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143000" y="301625"/>
            <a:ext cx="7786688" cy="1198563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Направления деятельности профсоюза.</a:t>
            </a:r>
          </a:p>
        </p:txBody>
      </p:sp>
      <p:pic>
        <p:nvPicPr>
          <p:cNvPr id="5" name="Содержимое 4" descr="IMG_20160507_2102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2000240"/>
            <a:ext cx="2786062" cy="4643437"/>
          </a:xfrm>
          <a:effectLst>
            <a:softEdge rad="112500"/>
          </a:effectLst>
        </p:spPr>
      </p:pic>
      <p:sp>
        <p:nvSpPr>
          <p:cNvPr id="15364" name="Прямоугольник 5"/>
          <p:cNvSpPr>
            <a:spLocks noChangeArrowheads="1"/>
          </p:cNvSpPr>
          <p:nvPr/>
        </p:nvSpPr>
        <p:spPr bwMode="auto">
          <a:xfrm>
            <a:off x="3286125" y="1428750"/>
            <a:ext cx="2786063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Посещение музеев г.Мценска</a:t>
            </a:r>
            <a:r>
              <a:rPr lang="en-US" sz="2400"/>
              <a:t>,</a:t>
            </a:r>
            <a:r>
              <a:rPr lang="ru-RU" sz="2400"/>
              <a:t> </a:t>
            </a:r>
            <a:br>
              <a:rPr lang="ru-RU" sz="2400"/>
            </a:br>
            <a:r>
              <a:rPr lang="ru-RU" sz="2400"/>
              <a:t>театров</a:t>
            </a:r>
            <a:r>
              <a:rPr lang="en-US" sz="2400"/>
              <a:t>,</a:t>
            </a:r>
            <a:r>
              <a:rPr lang="ru-RU" sz="2400"/>
              <a:t>выставок</a:t>
            </a:r>
            <a:r>
              <a:rPr lang="en-US" sz="2400"/>
              <a:t>,</a:t>
            </a:r>
            <a:r>
              <a:rPr lang="ru-RU" sz="2400"/>
              <a:t> </a:t>
            </a:r>
          </a:p>
          <a:p>
            <a:r>
              <a:rPr lang="ru-RU" sz="2400"/>
              <a:t>Библиотек</a:t>
            </a:r>
            <a:r>
              <a:rPr lang="en-US" sz="2400"/>
              <a:t>, </a:t>
            </a:r>
            <a:r>
              <a:rPr lang="ru-RU" sz="2400"/>
              <a:t>кинотеатр «Облака» и установка рекорд Гиннесса.</a:t>
            </a:r>
          </a:p>
          <a:p>
            <a:r>
              <a:rPr lang="ru-RU" sz="2400"/>
              <a:t>Участие в донорском движении. Протяни руку жизни! </a:t>
            </a:r>
          </a:p>
          <a:p>
            <a:r>
              <a:rPr lang="ru-RU" sz="2400"/>
              <a:t>«День донора».</a:t>
            </a:r>
          </a:p>
        </p:txBody>
      </p:sp>
      <p:sp>
        <p:nvSpPr>
          <p:cNvPr id="15365" name="Овал 5"/>
          <p:cNvSpPr>
            <a:spLocks noChangeArrowheads="1"/>
          </p:cNvSpPr>
          <p:nvPr/>
        </p:nvSpPr>
        <p:spPr bwMode="auto">
          <a:xfrm>
            <a:off x="7643813" y="214313"/>
            <a:ext cx="1285875" cy="1285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366" name="Picture 2" descr="C:\Users\Мой\Desktop\Я\IMG_20170204_1307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00750" y="1571625"/>
            <a:ext cx="2928938" cy="4919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28625" y="301625"/>
            <a:ext cx="8255000" cy="769938"/>
          </a:xfrm>
        </p:spPr>
        <p:txBody>
          <a:bodyPr/>
          <a:lstStyle/>
          <a:p>
            <a:r>
              <a:rPr lang="ru-RU" smtClean="0"/>
              <a:t>Посещения усадьбы Шатилова.</a:t>
            </a:r>
          </a:p>
        </p:txBody>
      </p:sp>
      <p:pic>
        <p:nvPicPr>
          <p:cNvPr id="16387" name="Picture 2" descr="C:\Users\Мой\Desktop\IMG_20170416_1503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1563" y="1000125"/>
            <a:ext cx="4545012" cy="2727325"/>
          </a:xfrm>
          <a:effectLst>
            <a:softEdge rad="112500"/>
          </a:effectLst>
        </p:spPr>
      </p:pic>
      <p:pic>
        <p:nvPicPr>
          <p:cNvPr id="16388" name="Picture 3" descr="C:\Users\Мой\Desktop\IMG_20170416_1503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13" y="3857625"/>
            <a:ext cx="4500562" cy="2700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9" name="Овал 5"/>
          <p:cNvSpPr>
            <a:spLocks noChangeArrowheads="1"/>
          </p:cNvSpPr>
          <p:nvPr/>
        </p:nvSpPr>
        <p:spPr bwMode="auto">
          <a:xfrm>
            <a:off x="7500938" y="1857375"/>
            <a:ext cx="1285875" cy="1285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Овал 5"/>
          <p:cNvSpPr>
            <a:spLocks noChangeArrowheads="1"/>
          </p:cNvSpPr>
          <p:nvPr/>
        </p:nvSpPr>
        <p:spPr bwMode="auto">
          <a:xfrm>
            <a:off x="1571625" y="4714875"/>
            <a:ext cx="1285875" cy="1285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71500" y="301625"/>
            <a:ext cx="8112125" cy="841375"/>
          </a:xfrm>
        </p:spPr>
        <p:txBody>
          <a:bodyPr/>
          <a:lstStyle/>
          <a:p>
            <a:r>
              <a:rPr lang="ru-RU" smtClean="0"/>
              <a:t>Посещения усадьбы Шатилова.</a:t>
            </a:r>
          </a:p>
        </p:txBody>
      </p:sp>
      <p:pic>
        <p:nvPicPr>
          <p:cNvPr id="17411" name="Picture 2" descr="C:\Users\Мой\Desktop\IMG_20170416_1503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429125" y="1214438"/>
            <a:ext cx="4429125" cy="2657475"/>
          </a:xfrm>
          <a:effectLst>
            <a:softEdge rad="112500"/>
          </a:effectLst>
        </p:spPr>
      </p:pic>
      <p:pic>
        <p:nvPicPr>
          <p:cNvPr id="17412" name="Picture 3" descr="C:\Users\Мой\Desktop\IMG_20170416_1503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88" y="3857625"/>
            <a:ext cx="45720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3" name="Овал 5"/>
          <p:cNvSpPr>
            <a:spLocks noChangeArrowheads="1"/>
          </p:cNvSpPr>
          <p:nvPr/>
        </p:nvSpPr>
        <p:spPr bwMode="auto">
          <a:xfrm>
            <a:off x="6286500" y="5143500"/>
            <a:ext cx="1285875" cy="1285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Овал 5"/>
          <p:cNvSpPr>
            <a:spLocks noChangeArrowheads="1"/>
          </p:cNvSpPr>
          <p:nvPr/>
        </p:nvSpPr>
        <p:spPr bwMode="auto">
          <a:xfrm>
            <a:off x="7429500" y="4000500"/>
            <a:ext cx="1285875" cy="1285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Овал 5"/>
          <p:cNvSpPr>
            <a:spLocks noChangeArrowheads="1"/>
          </p:cNvSpPr>
          <p:nvPr/>
        </p:nvSpPr>
        <p:spPr bwMode="auto">
          <a:xfrm>
            <a:off x="1285875" y="1857375"/>
            <a:ext cx="1285875" cy="1285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857250" y="301625"/>
            <a:ext cx="7826375" cy="1143000"/>
          </a:xfrm>
        </p:spPr>
        <p:txBody>
          <a:bodyPr/>
          <a:lstStyle/>
          <a:p>
            <a:r>
              <a:rPr lang="ru-RU" sz="2800" smtClean="0"/>
              <a:t>Участие членов профсоюза в рекорде России по прыжкам через скакалку за 1 час 2016 год.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857250" y="1827213"/>
            <a:ext cx="3357563" cy="1316037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Никишина И.В.</a:t>
            </a:r>
          </a:p>
          <a:p>
            <a:r>
              <a:rPr lang="ru-RU" smtClean="0">
                <a:solidFill>
                  <a:schemeClr val="tx1"/>
                </a:solidFill>
              </a:rPr>
              <a:t>Лебедева Е.П.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0563" y="1714500"/>
            <a:ext cx="4000500" cy="24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4071938"/>
            <a:ext cx="4286250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8" name="Овал 7"/>
          <p:cNvSpPr>
            <a:spLocks noChangeArrowheads="1"/>
          </p:cNvSpPr>
          <p:nvPr/>
        </p:nvSpPr>
        <p:spPr bwMode="auto">
          <a:xfrm>
            <a:off x="5214938" y="564356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Овал 7"/>
          <p:cNvSpPr>
            <a:spLocks noChangeArrowheads="1"/>
          </p:cNvSpPr>
          <p:nvPr/>
        </p:nvSpPr>
        <p:spPr bwMode="auto">
          <a:xfrm>
            <a:off x="7786688" y="5429250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Овал 7"/>
          <p:cNvSpPr>
            <a:spLocks noChangeArrowheads="1"/>
          </p:cNvSpPr>
          <p:nvPr/>
        </p:nvSpPr>
        <p:spPr bwMode="auto">
          <a:xfrm>
            <a:off x="6500813" y="564356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85750"/>
            <a:ext cx="7742237" cy="1428750"/>
          </a:xfrm>
        </p:spPr>
        <p:txBody>
          <a:bodyPr/>
          <a:lstStyle/>
          <a:p>
            <a:pPr algn="ctr"/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400" b="1" smtClean="0"/>
              <a:t> Направления деятельности профсоюза.</a:t>
            </a:r>
            <a:br>
              <a:rPr lang="ru-RU" sz="2400" b="1" smtClean="0"/>
            </a:br>
            <a:r>
              <a:rPr lang="ru-RU" sz="2400" b="1" smtClean="0"/>
              <a:t>Участие в акции «Питер мы с тобой». </a:t>
            </a:r>
            <a:br>
              <a:rPr lang="ru-RU" sz="24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endParaRPr lang="ru-RU" sz="2000" smtClean="0"/>
          </a:p>
        </p:txBody>
      </p:sp>
      <p:sp>
        <p:nvSpPr>
          <p:cNvPr id="25603" name="Прямоугольник 4"/>
          <p:cNvSpPr>
            <a:spLocks noChangeArrowheads="1"/>
          </p:cNvSpPr>
          <p:nvPr/>
        </p:nvSpPr>
        <p:spPr bwMode="auto">
          <a:xfrm>
            <a:off x="857250" y="1214438"/>
            <a:ext cx="4143375" cy="2308225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latin typeface="+mj-lt"/>
              </a:rPr>
              <a:t>-Размах терроризма настолько широк</a:t>
            </a:r>
            <a:r>
              <a:rPr lang="en-US" dirty="0">
                <a:latin typeface="+mj-lt"/>
              </a:rPr>
              <a:t>,</a:t>
            </a:r>
            <a:r>
              <a:rPr lang="ru-RU" dirty="0">
                <a:latin typeface="+mj-lt"/>
              </a:rPr>
              <a:t> что  для него не существует никаких государственных границ.  В это непростое время мы должны объединиться и поддерживать политику президента России по борьбе с терроризмом</a:t>
            </a:r>
            <a:r>
              <a:rPr lang="en-US" dirty="0">
                <a:latin typeface="+mj-lt"/>
              </a:rPr>
              <a:t>,</a:t>
            </a:r>
            <a:r>
              <a:rPr lang="ru-RU" dirty="0">
                <a:latin typeface="+mj-lt"/>
              </a:rPr>
              <a:t> чтобы спокойно жить</a:t>
            </a:r>
            <a:r>
              <a:rPr lang="en-US" dirty="0">
                <a:latin typeface="+mj-lt"/>
              </a:rPr>
              <a:t>,</a:t>
            </a:r>
            <a:r>
              <a:rPr lang="ru-RU" dirty="0">
                <a:latin typeface="+mj-lt"/>
              </a:rPr>
              <a:t> учиться и работать.</a:t>
            </a:r>
          </a:p>
        </p:txBody>
      </p:sp>
      <p:sp>
        <p:nvSpPr>
          <p:cNvPr id="19460" name="Овал 7"/>
          <p:cNvSpPr>
            <a:spLocks noChangeArrowheads="1"/>
          </p:cNvSpPr>
          <p:nvPr/>
        </p:nvSpPr>
        <p:spPr bwMode="auto">
          <a:xfrm>
            <a:off x="7786688" y="5500688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Овал 7"/>
          <p:cNvSpPr>
            <a:spLocks noChangeArrowheads="1"/>
          </p:cNvSpPr>
          <p:nvPr/>
        </p:nvSpPr>
        <p:spPr bwMode="auto">
          <a:xfrm>
            <a:off x="6215063" y="5572125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Овал 7"/>
          <p:cNvSpPr>
            <a:spLocks noChangeArrowheads="1"/>
          </p:cNvSpPr>
          <p:nvPr/>
        </p:nvSpPr>
        <p:spPr bwMode="auto">
          <a:xfrm>
            <a:off x="214313" y="5572125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9464" name="Picture 10" descr="C:\Users\Мой\Desktop\20170407_1455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75" y="3714750"/>
            <a:ext cx="4579938" cy="271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5" name="Picture 11" descr="C:\Users\Мой\Desktop\20170407_15404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50" y="1571625"/>
            <a:ext cx="2624138" cy="3000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313" y="500063"/>
            <a:ext cx="7313612" cy="1143000"/>
          </a:xfrm>
        </p:spPr>
        <p:txBody>
          <a:bodyPr/>
          <a:lstStyle/>
          <a:p>
            <a:pPr algn="ctr"/>
            <a:r>
              <a:rPr lang="ru-RU" sz="2400" b="1" smtClean="0"/>
              <a:t>НАПРАВЛЕНИЯ РАБОТЫ ПРОФСОЮЗНОЙ ОРГАНИЗАЦИИ </a:t>
            </a:r>
            <a:r>
              <a:rPr lang="ru-RU" sz="3200" b="1" smtClean="0"/>
              <a:t>и деятельность комиссии.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347765" y="1562087"/>
          <a:ext cx="7000924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484" name="Овал 7"/>
          <p:cNvSpPr>
            <a:spLocks noChangeArrowheads="1"/>
          </p:cNvSpPr>
          <p:nvPr/>
        </p:nvSpPr>
        <p:spPr bwMode="auto">
          <a:xfrm>
            <a:off x="285750" y="5143500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4438" y="357188"/>
            <a:ext cx="7313612" cy="1500187"/>
          </a:xfrm>
        </p:spPr>
        <p:txBody>
          <a:bodyPr/>
          <a:lstStyle/>
          <a:p>
            <a:pPr algn="ctr"/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400" b="1" smtClean="0"/>
              <a:t>ФОРМЫ И МЕТОДЫ РАБОТЫ ПРОФКОМА.</a:t>
            </a:r>
            <a:r>
              <a:rPr lang="ru-RU" sz="2000" b="1" smtClean="0"/>
              <a:t> </a:t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endParaRPr lang="ru-RU" sz="2000" smtClean="0"/>
          </a:p>
        </p:txBody>
      </p:sp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6143625" y="2143125"/>
            <a:ext cx="2714625" cy="17541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ru-RU" b="1" dirty="0">
                <a:latin typeface="+mj-lt"/>
              </a:rPr>
              <a:t>Постоянная работа по обновлению информационного стенда первичной профсоюзной организации</a:t>
            </a:r>
            <a:r>
              <a:rPr lang="ru-RU" sz="1600" b="1" dirty="0">
                <a:latin typeface="+mj-lt"/>
              </a:rPr>
              <a:t>.</a:t>
            </a:r>
            <a:endParaRPr lang="ru-RU" sz="1600" dirty="0">
              <a:latin typeface="+mj-lt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71750" y="5429250"/>
            <a:ext cx="5857875" cy="142875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+mj-lt"/>
              </a:rPr>
              <a:t>Актуальная информация о работе первичной профсоюзной организации всегда на виду.</a:t>
            </a:r>
          </a:p>
        </p:txBody>
      </p:sp>
      <p:sp>
        <p:nvSpPr>
          <p:cNvPr id="21509" name="Овал 6"/>
          <p:cNvSpPr>
            <a:spLocks noChangeArrowheads="1"/>
          </p:cNvSpPr>
          <p:nvPr/>
        </p:nvSpPr>
        <p:spPr bwMode="auto">
          <a:xfrm>
            <a:off x="0" y="4429125"/>
            <a:ext cx="4929188" cy="1214438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/>
              <a:t>Спортивно массовое   мероприятие. «День здоровья».</a:t>
            </a:r>
          </a:p>
        </p:txBody>
      </p:sp>
      <p:pic>
        <p:nvPicPr>
          <p:cNvPr id="21510" name="Picture 2" descr="C:\Documents and Settings\User\Рабочий стол\Новая папка (4)\DSCF74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65250" y="1500188"/>
            <a:ext cx="3905250" cy="2928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1" name="Овал 6"/>
          <p:cNvSpPr>
            <a:spLocks noChangeArrowheads="1"/>
          </p:cNvSpPr>
          <p:nvPr/>
        </p:nvSpPr>
        <p:spPr bwMode="auto">
          <a:xfrm>
            <a:off x="8001000" y="4357688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Овал 6"/>
          <p:cNvSpPr>
            <a:spLocks noChangeArrowheads="1"/>
          </p:cNvSpPr>
          <p:nvPr/>
        </p:nvSpPr>
        <p:spPr bwMode="auto">
          <a:xfrm>
            <a:off x="6215063" y="4357688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4438" y="357188"/>
            <a:ext cx="7313612" cy="1500187"/>
          </a:xfrm>
        </p:spPr>
        <p:txBody>
          <a:bodyPr/>
          <a:lstStyle/>
          <a:p>
            <a:pPr algn="ctr"/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400" b="1" smtClean="0"/>
              <a:t>ФОРМЫ И МЕТОДЫ РАБОТЫ ПРОФКОМА. </a:t>
            </a: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endParaRPr lang="ru-RU" sz="2000" smtClean="0"/>
          </a:p>
        </p:txBody>
      </p:sp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1643063" y="1571625"/>
            <a:ext cx="7143750" cy="708025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latin typeface="+mj-lt"/>
              </a:rPr>
              <a:t>Организация культурно-массовой работы в коллективе.</a:t>
            </a:r>
            <a:endParaRPr lang="ru-RU" sz="2000" dirty="0">
              <a:latin typeface="+mj-lt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813" y="5786438"/>
            <a:ext cx="7643812" cy="78581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latin typeface="+mj-lt"/>
              </a:rPr>
              <a:t>Встречаем новый год 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latin typeface="+mj-lt"/>
              </a:rPr>
              <a:t>в новогодних костюмах.</a:t>
            </a:r>
          </a:p>
        </p:txBody>
      </p:sp>
      <p:sp>
        <p:nvSpPr>
          <p:cNvPr id="22533" name="Овал 6"/>
          <p:cNvSpPr>
            <a:spLocks noChangeArrowheads="1"/>
          </p:cNvSpPr>
          <p:nvPr/>
        </p:nvSpPr>
        <p:spPr bwMode="auto">
          <a:xfrm>
            <a:off x="7358063" y="2143125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2534" name="Picture 2" descr="D:\ФОТО\мама\DSCF51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500" y="2500313"/>
            <a:ext cx="2786063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5" name="Picture 9" descr="D:\ФОТО\мама\нов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3000372"/>
            <a:ext cx="3494087" cy="2500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28688" y="357188"/>
            <a:ext cx="7599362" cy="1500187"/>
          </a:xfrm>
        </p:spPr>
        <p:txBody>
          <a:bodyPr/>
          <a:lstStyle/>
          <a:p>
            <a:pPr algn="ctr"/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> </a:t>
            </a:r>
            <a:r>
              <a:rPr lang="ru-RU" sz="2400" b="1" smtClean="0"/>
              <a:t>ФОРМЫ И МЕТОДЫ РАБОТЫ ПРОФКОМА. </a:t>
            </a: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endParaRPr lang="ru-RU" sz="2000" smtClean="0"/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928688" y="1500188"/>
            <a:ext cx="2786062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Организация культурно-массовой работы в коллективе.</a:t>
            </a:r>
            <a:endParaRPr lang="ru-RU" dirty="0">
              <a:latin typeface="+mj-lt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088" y="5661025"/>
            <a:ext cx="7643812" cy="785813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latin typeface="Cambria" pitchFamily="18" charset="0"/>
              </a:rPr>
              <a:t>Вот как мы отмечаем школьные праздники! </a:t>
            </a:r>
          </a:p>
        </p:txBody>
      </p:sp>
      <p:sp>
        <p:nvSpPr>
          <p:cNvPr id="23557" name="Овал 6"/>
          <p:cNvSpPr>
            <a:spLocks noChangeArrowheads="1"/>
          </p:cNvSpPr>
          <p:nvPr/>
        </p:nvSpPr>
        <p:spPr bwMode="auto">
          <a:xfrm>
            <a:off x="3786188" y="1214438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3558" name="Picture 9" descr="D:\ФОТО\учителя\IMGA07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3375" y="2143125"/>
            <a:ext cx="4643438" cy="3111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9" name="Picture 10" descr="D:\ФОТО\учителя\IMGA04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5" y="2957513"/>
            <a:ext cx="3587750" cy="225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28688" y="0"/>
            <a:ext cx="7599362" cy="1714500"/>
          </a:xfrm>
        </p:spPr>
        <p:txBody>
          <a:bodyPr/>
          <a:lstStyle/>
          <a:p>
            <a:pPr algn="ctr"/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800" b="1" smtClean="0"/>
              <a:t> ФОРМЫ И МЕТОДЫ РАБОТЫ ПРОФКОМА. </a:t>
            </a: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endParaRPr lang="ru-RU" sz="2000" smtClean="0"/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928688" y="1500188"/>
            <a:ext cx="2786062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Организация культурно-массовой работы в коллективе.</a:t>
            </a:r>
            <a:endParaRPr lang="ru-RU" dirty="0">
              <a:latin typeface="+mj-lt"/>
            </a:endParaRPr>
          </a:p>
        </p:txBody>
      </p:sp>
      <p:pic>
        <p:nvPicPr>
          <p:cNvPr id="24580" name="Picture 9" descr="D:\ФОТО\учителя\IMGA07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1938" y="1071563"/>
            <a:ext cx="4643437" cy="2786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1" name="Picture 10" descr="D:\ФОТО\учителя\IMGA04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813" y="4000500"/>
            <a:ext cx="2143125" cy="2643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10" descr="D:\ФОТО\учителя\IMGA04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38" y="3929063"/>
            <a:ext cx="2286000" cy="2808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3" name="Picture 10" descr="D:\ФОТО\учителя\IMGA044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14688" y="3929063"/>
            <a:ext cx="2071687" cy="2643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84" name="Овал 7"/>
          <p:cNvSpPr>
            <a:spLocks noChangeArrowheads="1"/>
          </p:cNvSpPr>
          <p:nvPr/>
        </p:nvSpPr>
        <p:spPr bwMode="auto">
          <a:xfrm>
            <a:off x="1928813" y="3000375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5" name="Овал 7"/>
          <p:cNvSpPr>
            <a:spLocks noChangeArrowheads="1"/>
          </p:cNvSpPr>
          <p:nvPr/>
        </p:nvSpPr>
        <p:spPr bwMode="auto">
          <a:xfrm>
            <a:off x="500063" y="357188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785813" y="642938"/>
            <a:ext cx="7672387" cy="1000125"/>
          </a:xfrm>
        </p:spPr>
        <p:txBody>
          <a:bodyPr/>
          <a:lstStyle/>
          <a:p>
            <a:r>
              <a:rPr lang="ru-RU" smtClean="0"/>
              <a:t>Первичная профсоюзная организация школы №9 создана в 1992 году.</a:t>
            </a:r>
            <a:br>
              <a:rPr lang="ru-RU" smtClean="0"/>
            </a:br>
            <a:endParaRPr lang="ru-RU" smtClean="0"/>
          </a:p>
        </p:txBody>
      </p:sp>
      <p:sp>
        <p:nvSpPr>
          <p:cNvPr id="7171" name="Овал 3"/>
          <p:cNvSpPr>
            <a:spLocks noChangeArrowheads="1"/>
          </p:cNvSpPr>
          <p:nvPr/>
        </p:nvSpPr>
        <p:spPr bwMode="auto">
          <a:xfrm>
            <a:off x="428625" y="50006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2" name="Овал 3"/>
          <p:cNvSpPr>
            <a:spLocks noChangeArrowheads="1"/>
          </p:cNvSpPr>
          <p:nvPr/>
        </p:nvSpPr>
        <p:spPr bwMode="auto">
          <a:xfrm>
            <a:off x="7929563" y="50006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Овал 3"/>
          <p:cNvSpPr>
            <a:spLocks noGrp="1" noChangeArrowheads="1"/>
          </p:cNvSpPr>
          <p:nvPr>
            <p:ph type="subTitle" idx="1"/>
          </p:nvPr>
        </p:nvSpPr>
        <p:spPr>
          <a:xfrm>
            <a:off x="2071688" y="5072063"/>
            <a:ext cx="6386512" cy="214312"/>
          </a:xfrm>
          <a:prstGeom prst="ellipse">
            <a:avLst/>
          </a:prstGeom>
          <a:solidFill>
            <a:schemeClr val="accent1"/>
          </a:solidFill>
          <a:ln algn="ctr">
            <a:solidFill>
              <a:schemeClr val="tx1"/>
            </a:solidFill>
            <a:round/>
          </a:ln>
        </p:spPr>
        <p:txBody>
          <a:bodyPr/>
          <a:lstStyle/>
          <a:p>
            <a:endParaRPr lang="ru-RU" smtClean="0"/>
          </a:p>
        </p:txBody>
      </p:sp>
      <p:pic>
        <p:nvPicPr>
          <p:cNvPr id="71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25" y="1500188"/>
            <a:ext cx="7500938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5" name="Овал 3"/>
          <p:cNvSpPr>
            <a:spLocks noChangeArrowheads="1"/>
          </p:cNvSpPr>
          <p:nvPr/>
        </p:nvSpPr>
        <p:spPr bwMode="auto">
          <a:xfrm>
            <a:off x="0" y="564356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-357188" y="285750"/>
            <a:ext cx="9501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             ФОРМЫ И МЕТОДЫ РАБОТЫ ПРОФКОМА. 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25603" name="Picture 10" descr="D:\ФОТО\учителя\IMGA04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25" y="3929063"/>
            <a:ext cx="1982788" cy="2643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10" descr="D:\ФОТО\учителя\IMGA04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75" y="785813"/>
            <a:ext cx="1982788" cy="2643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5" name="Picture 10" descr="D:\ФОТО\учителя\IMGA04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50" y="1071563"/>
            <a:ext cx="1982788" cy="2643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9" descr="D:\ФОТО\учителя\IMGA077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71563" y="3786188"/>
            <a:ext cx="3714750" cy="2786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7" name="Picture 9" descr="D:\ФОТО\учителя\IMGA077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72063" y="1071563"/>
            <a:ext cx="3714750" cy="2786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8" name="Овал 7"/>
          <p:cNvSpPr>
            <a:spLocks noChangeArrowheads="1"/>
          </p:cNvSpPr>
          <p:nvPr/>
        </p:nvSpPr>
        <p:spPr bwMode="auto">
          <a:xfrm>
            <a:off x="7715250" y="4000500"/>
            <a:ext cx="914400" cy="2643188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/>
              <a:t>Поздравления юбиляров.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428625" y="357188"/>
            <a:ext cx="8715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ФОРМЫ И МЕТОДЫ РАБОТЫ ПРОФКОМА. 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26627" name="Picture 9" descr="D:\ФОТО\учителя\IMGA07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3" y="928688"/>
            <a:ext cx="3714750" cy="2786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9" descr="D:\ФОТО\учителя\IMGA07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88" y="857250"/>
            <a:ext cx="3348037" cy="2786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9" name="Овал 7"/>
          <p:cNvSpPr>
            <a:spLocks noChangeArrowheads="1"/>
          </p:cNvSpPr>
          <p:nvPr/>
        </p:nvSpPr>
        <p:spPr bwMode="auto">
          <a:xfrm>
            <a:off x="7929563" y="4857750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0" name="Овал 7"/>
          <p:cNvSpPr>
            <a:spLocks noChangeArrowheads="1"/>
          </p:cNvSpPr>
          <p:nvPr/>
        </p:nvSpPr>
        <p:spPr bwMode="auto">
          <a:xfrm>
            <a:off x="285750" y="4857750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1" name="Овал 7"/>
          <p:cNvSpPr>
            <a:spLocks noChangeArrowheads="1"/>
          </p:cNvSpPr>
          <p:nvPr/>
        </p:nvSpPr>
        <p:spPr bwMode="auto">
          <a:xfrm>
            <a:off x="2428875" y="3786188"/>
            <a:ext cx="4286250" cy="307181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/>
              <a:t>Долгие годы желаем прожить</a:t>
            </a:r>
            <a:r>
              <a:rPr lang="en-US"/>
              <a:t>,</a:t>
            </a:r>
            <a:endParaRPr lang="ru-RU"/>
          </a:p>
          <a:p>
            <a:r>
              <a:rPr lang="ru-RU"/>
              <a:t>Вечно любить и любимыми быть</a:t>
            </a:r>
            <a:r>
              <a:rPr lang="en-US"/>
              <a:t>,</a:t>
            </a:r>
            <a:endParaRPr lang="ru-RU"/>
          </a:p>
          <a:p>
            <a:r>
              <a:rPr lang="ru-RU"/>
              <a:t>В жизни заботы и горя не знать –</a:t>
            </a:r>
          </a:p>
          <a:p>
            <a:r>
              <a:rPr lang="ru-RU"/>
              <a:t>Вот что хотим мы Вам пожелать.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4438" y="357188"/>
            <a:ext cx="7313612" cy="1500187"/>
          </a:xfrm>
        </p:spPr>
        <p:txBody>
          <a:bodyPr/>
          <a:lstStyle/>
          <a:p>
            <a:pPr algn="ctr"/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400" b="1" smtClean="0"/>
              <a:t>ФОРМЫ И МЕТОДЫ РАБОТЫ ПРОФКОМА. </a:t>
            </a: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endParaRPr lang="ru-RU" sz="200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72125" y="4143375"/>
            <a:ext cx="3143250" cy="2143125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Cambria" pitchFamily="18" charset="0"/>
              </a:rPr>
              <a:t>Субботник,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Cambria" pitchFamily="18" charset="0"/>
              </a:rPr>
              <a:t>посвящённый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Cambria" pitchFamily="18" charset="0"/>
              </a:rPr>
              <a:t>Всемирному дню охраны труда.</a:t>
            </a:r>
          </a:p>
        </p:txBody>
      </p:sp>
      <p:sp>
        <p:nvSpPr>
          <p:cNvPr id="27652" name="Овал 7"/>
          <p:cNvSpPr>
            <a:spLocks noChangeArrowheads="1"/>
          </p:cNvSpPr>
          <p:nvPr/>
        </p:nvSpPr>
        <p:spPr bwMode="auto">
          <a:xfrm>
            <a:off x="5643563" y="1857375"/>
            <a:ext cx="3500437" cy="1928813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2000"/>
              <a:t>Участие в субботниках по благоустройству территории школы.</a:t>
            </a:r>
          </a:p>
        </p:txBody>
      </p:sp>
      <p:pic>
        <p:nvPicPr>
          <p:cNvPr id="27653" name="Picture 10" descr="E:\учителя\DSCF84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00364" y="2775827"/>
            <a:ext cx="2543193" cy="2724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0" descr="E:\учителя\DSCF8487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857224" y="1000108"/>
            <a:ext cx="214314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5" name="Овал 7"/>
          <p:cNvSpPr>
            <a:spLocks noChangeArrowheads="1"/>
          </p:cNvSpPr>
          <p:nvPr/>
        </p:nvSpPr>
        <p:spPr bwMode="auto">
          <a:xfrm>
            <a:off x="428625" y="5143500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6" name="Овал 7"/>
          <p:cNvSpPr>
            <a:spLocks noChangeArrowheads="1"/>
          </p:cNvSpPr>
          <p:nvPr/>
        </p:nvSpPr>
        <p:spPr bwMode="auto">
          <a:xfrm>
            <a:off x="7572375" y="428625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2286000" y="428625"/>
            <a:ext cx="457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ФОРМЫ И МЕТОДЫ РАБОТЫ ПРОФКОМА. 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3" name="Picture 10" descr="E:\учителя\DSCF84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78" y="2811569"/>
            <a:ext cx="2857520" cy="3061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0" descr="E:\учителя\DSCF8487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6111910" y="1714488"/>
            <a:ext cx="279399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E:\учителя\DSCF848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58222" y="1643050"/>
            <a:ext cx="2227889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8" name="Овал 7"/>
          <p:cNvSpPr>
            <a:spLocks noChangeArrowheads="1"/>
          </p:cNvSpPr>
          <p:nvPr/>
        </p:nvSpPr>
        <p:spPr bwMode="auto">
          <a:xfrm>
            <a:off x="7643813" y="5429250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9" name="Овал 7"/>
          <p:cNvSpPr>
            <a:spLocks noChangeArrowheads="1"/>
          </p:cNvSpPr>
          <p:nvPr/>
        </p:nvSpPr>
        <p:spPr bwMode="auto">
          <a:xfrm>
            <a:off x="1143000" y="5214938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0" name="Овал 7"/>
          <p:cNvSpPr>
            <a:spLocks noChangeArrowheads="1"/>
          </p:cNvSpPr>
          <p:nvPr/>
        </p:nvSpPr>
        <p:spPr bwMode="auto">
          <a:xfrm>
            <a:off x="7215188" y="428625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1" name="Овал 7"/>
          <p:cNvSpPr>
            <a:spLocks noChangeArrowheads="1"/>
          </p:cNvSpPr>
          <p:nvPr/>
        </p:nvSpPr>
        <p:spPr bwMode="auto">
          <a:xfrm>
            <a:off x="642938" y="357188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4438" y="357188"/>
            <a:ext cx="7313612" cy="1500187"/>
          </a:xfrm>
        </p:spPr>
        <p:txBody>
          <a:bodyPr/>
          <a:lstStyle/>
          <a:p>
            <a:pPr algn="ctr"/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400" b="1" smtClean="0"/>
              <a:t>ФОРМЫ И МЕТОДЫ РАБОТЫ ПРОФКОМА. </a:t>
            </a:r>
            <a:br>
              <a:rPr lang="ru-RU" sz="24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>.</a:t>
            </a:r>
            <a:endParaRPr lang="ru-RU" sz="2000" smtClean="0"/>
          </a:p>
        </p:txBody>
      </p:sp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857250" y="1357313"/>
            <a:ext cx="3500438" cy="923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Работа с молодёжью (вовлечение в профсоюз, оказание помощи и т.д.).</a:t>
            </a:r>
            <a:endParaRPr lang="ru-RU" dirty="0">
              <a:latin typeface="+mj-lt"/>
            </a:endParaRPr>
          </a:p>
        </p:txBody>
      </p:sp>
      <p:sp>
        <p:nvSpPr>
          <p:cNvPr id="29700" name="Овал 5"/>
          <p:cNvSpPr>
            <a:spLocks noChangeArrowheads="1"/>
          </p:cNvSpPr>
          <p:nvPr/>
        </p:nvSpPr>
        <p:spPr bwMode="auto">
          <a:xfrm>
            <a:off x="4143375" y="564356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8677" name="Picture 9" descr="E:\родн язык конкурс\20130221_1159400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3563" y="1285875"/>
            <a:ext cx="2628900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8" name="Picture 10" descr="E:\учителя\Альфира Арифуллаевна\фото 4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88" y="2786063"/>
            <a:ext cx="4286250" cy="2786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703" name="Овал 7"/>
          <p:cNvSpPr>
            <a:spLocks noChangeArrowheads="1"/>
          </p:cNvSpPr>
          <p:nvPr/>
        </p:nvSpPr>
        <p:spPr bwMode="auto">
          <a:xfrm>
            <a:off x="2214563" y="564356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4" name="Овал 7"/>
          <p:cNvSpPr>
            <a:spLocks noChangeArrowheads="1"/>
          </p:cNvSpPr>
          <p:nvPr/>
        </p:nvSpPr>
        <p:spPr bwMode="auto">
          <a:xfrm>
            <a:off x="6429375" y="564356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вал 5"/>
          <p:cNvSpPr>
            <a:spLocks noChangeArrowheads="1"/>
          </p:cNvSpPr>
          <p:nvPr/>
        </p:nvSpPr>
        <p:spPr bwMode="auto">
          <a:xfrm>
            <a:off x="571500" y="214313"/>
            <a:ext cx="8358188" cy="1214437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2800"/>
              <a:t>Направления деятельности                  профсоюза.</a:t>
            </a:r>
            <a:endParaRPr lang="ru-RU"/>
          </a:p>
          <a:p>
            <a:endParaRPr lang="ru-RU"/>
          </a:p>
        </p:txBody>
      </p:sp>
      <p:sp>
        <p:nvSpPr>
          <p:cNvPr id="30723" name="Прямоугольник 2"/>
          <p:cNvSpPr>
            <a:spLocks noChangeArrowheads="1"/>
          </p:cNvSpPr>
          <p:nvPr/>
        </p:nvSpPr>
        <p:spPr bwMode="auto">
          <a:xfrm>
            <a:off x="1071563" y="1785938"/>
            <a:ext cx="74295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Поддержка ветеранов труда</a:t>
            </a:r>
            <a:r>
              <a:rPr lang="en-US" sz="2400"/>
              <a:t>,</a:t>
            </a:r>
            <a:r>
              <a:rPr lang="ru-RU" sz="2400"/>
              <a:t> всех тех</a:t>
            </a:r>
            <a:r>
              <a:rPr lang="en-US" sz="2400"/>
              <a:t>, </a:t>
            </a:r>
            <a:r>
              <a:rPr lang="ru-RU" sz="2400"/>
              <a:t>кто трудился я с нами.</a:t>
            </a:r>
          </a:p>
          <a:p>
            <a:r>
              <a:rPr lang="ru-RU" sz="2400"/>
              <a:t>Участие в педагогических советах.</a:t>
            </a:r>
          </a:p>
          <a:p>
            <a:r>
              <a:rPr lang="ru-RU" sz="2400"/>
              <a:t>Поздравления юбиляров</a:t>
            </a:r>
            <a:r>
              <a:rPr lang="en-US" sz="2400"/>
              <a:t>,</a:t>
            </a:r>
            <a:r>
              <a:rPr lang="ru-RU" sz="2400"/>
              <a:t> первоклассников.</a:t>
            </a:r>
          </a:p>
          <a:p>
            <a:r>
              <a:rPr lang="ru-RU" sz="2400"/>
              <a:t>Комиссии по аттестации педагогов на первую и высшую квалификационную категорию.</a:t>
            </a:r>
          </a:p>
          <a:p>
            <a:r>
              <a:rPr lang="ru-RU" sz="2400"/>
              <a:t>Распределении стимулирующей части фонда заработной платы.</a:t>
            </a:r>
          </a:p>
          <a:p>
            <a:r>
              <a:rPr lang="ru-RU" sz="2400"/>
              <a:t>Комиссии по распределению педагогической нагрузки на очередной учебный год.</a:t>
            </a:r>
          </a:p>
          <a:p>
            <a:r>
              <a:rPr lang="ru-RU" sz="2400"/>
              <a:t>Отмечаем 1 сентября</a:t>
            </a:r>
            <a:r>
              <a:rPr lang="en-US" sz="2400"/>
              <a:t>, </a:t>
            </a:r>
            <a:r>
              <a:rPr lang="ru-RU" sz="2400"/>
              <a:t>День учителя</a:t>
            </a:r>
            <a:r>
              <a:rPr lang="en-US" sz="2400"/>
              <a:t>, </a:t>
            </a:r>
            <a:r>
              <a:rPr lang="ru-RU" sz="2400"/>
              <a:t>Новый год</a:t>
            </a:r>
            <a:r>
              <a:rPr lang="en-US" sz="2400"/>
              <a:t>,</a:t>
            </a:r>
            <a:r>
              <a:rPr lang="ru-RU" sz="2400"/>
              <a:t> 23 февраля</a:t>
            </a:r>
            <a:r>
              <a:rPr lang="en-US" sz="2400"/>
              <a:t>,</a:t>
            </a:r>
            <a:r>
              <a:rPr lang="ru-RU" sz="2400"/>
              <a:t> 8 марта и окончания учебного года.</a:t>
            </a:r>
          </a:p>
          <a:p>
            <a:endParaRPr lang="ru-RU"/>
          </a:p>
        </p:txBody>
      </p:sp>
      <p:sp>
        <p:nvSpPr>
          <p:cNvPr id="30724" name="Овал 5"/>
          <p:cNvSpPr>
            <a:spLocks noChangeArrowheads="1"/>
          </p:cNvSpPr>
          <p:nvPr/>
        </p:nvSpPr>
        <p:spPr bwMode="auto">
          <a:xfrm>
            <a:off x="7858125" y="4429125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57250" y="357188"/>
            <a:ext cx="7670800" cy="1500187"/>
          </a:xfrm>
        </p:spPr>
        <p:txBody>
          <a:bodyPr/>
          <a:lstStyle/>
          <a:p>
            <a:pPr algn="ctr"/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> </a:t>
            </a:r>
            <a:r>
              <a:rPr lang="ru-RU" sz="2400" b="1" smtClean="0"/>
              <a:t>ФОРМЫ И МЕТОДЫ РАБОТЫ ПРОФКОМА. </a:t>
            </a: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endParaRPr lang="ru-RU" sz="2000" smtClean="0"/>
          </a:p>
        </p:txBody>
      </p:sp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1143000" y="1785938"/>
            <a:ext cx="1885950" cy="18161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latin typeface="+mj-lt"/>
              </a:rPr>
              <a:t>Конкурсная активность (участие в мероприятиях райкома, обкома профсоюза.).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750" y="5373688"/>
            <a:ext cx="7997825" cy="107950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Cambria" pitchFamily="18" charset="0"/>
              </a:rPr>
              <a:t>Информационный стенд, подготовленный к участию в смотре –конкурсе на лучший профсоюзный уголок , организованном райкомом профсоюза.</a:t>
            </a:r>
            <a:endParaRPr lang="ru-RU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31749" name="Овал 5"/>
          <p:cNvSpPr>
            <a:spLocks noChangeArrowheads="1"/>
          </p:cNvSpPr>
          <p:nvPr/>
        </p:nvSpPr>
        <p:spPr bwMode="auto">
          <a:xfrm>
            <a:off x="1785938" y="3857625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26" name="Picture 2" descr="C:\Documents and Settings\User\Рабочий стол\Новая папка (4)\DSCF7423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4286248" y="1500174"/>
            <a:ext cx="3857652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751" name="Овал 7"/>
          <p:cNvSpPr>
            <a:spLocks noChangeArrowheads="1"/>
          </p:cNvSpPr>
          <p:nvPr/>
        </p:nvSpPr>
        <p:spPr bwMode="auto">
          <a:xfrm>
            <a:off x="571500" y="421481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2" name="Овал 5"/>
          <p:cNvSpPr>
            <a:spLocks noChangeArrowheads="1"/>
          </p:cNvSpPr>
          <p:nvPr/>
        </p:nvSpPr>
        <p:spPr bwMode="auto">
          <a:xfrm>
            <a:off x="3143250" y="3429000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вал 5"/>
          <p:cNvSpPr>
            <a:spLocks noChangeArrowheads="1"/>
          </p:cNvSpPr>
          <p:nvPr/>
        </p:nvSpPr>
        <p:spPr bwMode="auto">
          <a:xfrm>
            <a:off x="7643813" y="5572125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1" name="Овал 5"/>
          <p:cNvSpPr>
            <a:spLocks noChangeArrowheads="1"/>
          </p:cNvSpPr>
          <p:nvPr/>
        </p:nvSpPr>
        <p:spPr bwMode="auto">
          <a:xfrm>
            <a:off x="1071563" y="1643063"/>
            <a:ext cx="7500937" cy="41433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4800"/>
              <a:t>Мы вместе</a:t>
            </a:r>
            <a:r>
              <a:rPr lang="en-US" sz="4800"/>
              <a:t>, </a:t>
            </a:r>
            <a:r>
              <a:rPr lang="ru-RU" sz="4800"/>
              <a:t>мы едины и готовы к новым трудовым успехам!</a:t>
            </a:r>
          </a:p>
        </p:txBody>
      </p:sp>
      <p:sp>
        <p:nvSpPr>
          <p:cNvPr id="32772" name="Овал 5"/>
          <p:cNvSpPr>
            <a:spLocks noChangeArrowheads="1"/>
          </p:cNvSpPr>
          <p:nvPr/>
        </p:nvSpPr>
        <p:spPr bwMode="auto">
          <a:xfrm>
            <a:off x="7500938" y="357188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3" name="Овал 5"/>
          <p:cNvSpPr>
            <a:spLocks noChangeArrowheads="1"/>
          </p:cNvSpPr>
          <p:nvPr/>
        </p:nvSpPr>
        <p:spPr bwMode="auto">
          <a:xfrm>
            <a:off x="714375" y="357188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4" name="Овал 5"/>
          <p:cNvSpPr>
            <a:spLocks noChangeArrowheads="1"/>
          </p:cNvSpPr>
          <p:nvPr/>
        </p:nvSpPr>
        <p:spPr bwMode="auto">
          <a:xfrm>
            <a:off x="571500" y="5429250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071563" y="500063"/>
            <a:ext cx="6429375" cy="714375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FF0000"/>
                </a:solidFill>
              </a:rPr>
              <a:t>ВИЗИТНАЯ КАРТОЧКА.</a:t>
            </a:r>
            <a:endParaRPr lang="ru-RU" sz="3200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928688" y="1285875"/>
            <a:ext cx="7929562" cy="4357688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ФИО.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Лебедева Елена Петровна 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Образование: г.Орёл. «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Орловский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Государственный Университет» – факультет физкультура и спорт. </a:t>
            </a:r>
            <a:r>
              <a:rPr lang="ru-RU" sz="2000" b="1" dirty="0" smtClean="0">
                <a:solidFill>
                  <a:srgbClr val="002060"/>
                </a:solidFill>
              </a:rPr>
              <a:t>  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Занимаемая должность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– учитель физической культуры.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Общий стаж работы –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14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лет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Педагогический стаж работы </a:t>
            </a:r>
            <a:r>
              <a:rPr lang="ru-RU" sz="2000" dirty="0" smtClean="0">
                <a:solidFill>
                  <a:srgbClr val="002060"/>
                </a:solidFill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14 лет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Стаж работы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председателем первичной профсоюзной организации в МБОУ г.Мценска «Средней образовательной школы №9»-1 месяц.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96" name="Овал 5"/>
          <p:cNvSpPr>
            <a:spLocks noChangeArrowheads="1"/>
          </p:cNvSpPr>
          <p:nvPr/>
        </p:nvSpPr>
        <p:spPr bwMode="auto">
          <a:xfrm>
            <a:off x="642938" y="5572125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Овал 3"/>
          <p:cNvSpPr>
            <a:spLocks noChangeArrowheads="1"/>
          </p:cNvSpPr>
          <p:nvPr/>
        </p:nvSpPr>
        <p:spPr bwMode="auto">
          <a:xfrm>
            <a:off x="7858125" y="285750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Овал 3"/>
          <p:cNvSpPr>
            <a:spLocks noChangeArrowheads="1"/>
          </p:cNvSpPr>
          <p:nvPr/>
        </p:nvSpPr>
        <p:spPr bwMode="auto">
          <a:xfrm>
            <a:off x="7500938" y="5715000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71563" y="1643063"/>
            <a:ext cx="7286625" cy="4524375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  <a:cs typeface="Aharoni" pitchFamily="2" charset="-79"/>
              </a:rPr>
              <a:t>Уровень квалификации </a:t>
            </a:r>
            <a:r>
              <a:rPr lang="ru-RU" sz="2400" dirty="0">
                <a:solidFill>
                  <a:srgbClr val="002060"/>
                </a:solidFill>
                <a:latin typeface="+mj-lt"/>
                <a:cs typeface="Aharoni" pitchFamily="2" charset="-79"/>
              </a:rPr>
              <a:t>-</a:t>
            </a:r>
            <a:r>
              <a:rPr lang="ru-RU" sz="2400" b="1" dirty="0">
                <a:solidFill>
                  <a:srgbClr val="002060"/>
                </a:solidFill>
                <a:latin typeface="+mj-lt"/>
                <a:cs typeface="Aharoni" pitchFamily="2" charset="-79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+mj-lt"/>
                <a:cs typeface="Aharoni" pitchFamily="2" charset="-79"/>
              </a:rPr>
              <a:t>1-ая</a:t>
            </a:r>
            <a:r>
              <a:rPr lang="ru-RU" sz="2400" b="1" dirty="0">
                <a:solidFill>
                  <a:srgbClr val="002060"/>
                </a:solidFill>
                <a:latin typeface="+mj-lt"/>
                <a:cs typeface="Aharoni" pitchFamily="2" charset="-79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+mj-lt"/>
                <a:cs typeface="Aharoni" pitchFamily="2" charset="-79"/>
              </a:rPr>
              <a:t>квалификационная категория </a:t>
            </a:r>
          </a:p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  <a:latin typeface="+mj-lt"/>
                <a:cs typeface="Aharoni" pitchFamily="2" charset="-79"/>
              </a:rPr>
              <a:t>Поощрения и награды –</a:t>
            </a:r>
          </a:p>
          <a:p>
            <a:pPr algn="ctr">
              <a:defRPr/>
            </a:pPr>
            <a:r>
              <a:rPr lang="ru-RU" sz="24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Грамота Управление образования администрации г. Мценска. Приказ №84 0т 18.08.2014 год.</a:t>
            </a:r>
          </a:p>
          <a:p>
            <a:pPr algn="ctr"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002060"/>
              </a:solidFill>
              <a:latin typeface="+mj-lt"/>
              <a:cs typeface="Aharoni" pitchFamily="2" charset="-79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Увлечения </a:t>
            </a:r>
            <a:r>
              <a:rPr lang="ru-RU" sz="2400" b="1" dirty="0">
                <a:solidFill>
                  <a:srgbClr val="002060"/>
                </a:solidFill>
                <a:latin typeface="+mj-lt"/>
                <a:cs typeface="Aharoni" pitchFamily="2" charset="-79"/>
              </a:rPr>
              <a:t>вне профессиональной сферы </a:t>
            </a:r>
            <a:r>
              <a:rPr lang="ru-RU" sz="2400" dirty="0">
                <a:solidFill>
                  <a:srgbClr val="002060"/>
                </a:solidFill>
                <a:latin typeface="+mj-lt"/>
                <a:cs typeface="Aharoni" pitchFamily="2" charset="-79"/>
              </a:rPr>
              <a:t>– </a:t>
            </a:r>
            <a:r>
              <a:rPr lang="ru-RU" sz="24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велоквест,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конный спорт,  бисероплетения</a:t>
            </a:r>
            <a:r>
              <a:rPr lang="en-US" sz="24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, </a:t>
            </a:r>
            <a:r>
              <a:rPr lang="ru-RU" sz="24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фотографии и кулинария</a:t>
            </a:r>
            <a:r>
              <a:rPr lang="ru-RU" sz="18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.</a:t>
            </a:r>
            <a:endParaRPr lang="ru-RU" sz="1800" dirty="0">
              <a:solidFill>
                <a:srgbClr val="002060"/>
              </a:solidFill>
              <a:latin typeface="+mj-lt"/>
              <a:cs typeface="Aharoni" pitchFamily="2" charset="-79"/>
            </a:endParaRPr>
          </a:p>
        </p:txBody>
      </p:sp>
      <p:sp>
        <p:nvSpPr>
          <p:cNvPr id="9219" name="Овал 3"/>
          <p:cNvSpPr>
            <a:spLocks noChangeArrowheads="1"/>
          </p:cNvSpPr>
          <p:nvPr/>
        </p:nvSpPr>
        <p:spPr bwMode="auto">
          <a:xfrm>
            <a:off x="1357313" y="50006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0" name="Овал 3"/>
          <p:cNvSpPr>
            <a:spLocks noChangeArrowheads="1"/>
          </p:cNvSpPr>
          <p:nvPr/>
        </p:nvSpPr>
        <p:spPr bwMode="auto">
          <a:xfrm>
            <a:off x="3929063" y="357188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Овал 3"/>
          <p:cNvSpPr>
            <a:spLocks noChangeArrowheads="1"/>
          </p:cNvSpPr>
          <p:nvPr/>
        </p:nvSpPr>
        <p:spPr bwMode="auto">
          <a:xfrm>
            <a:off x="7358063" y="50006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301625"/>
            <a:ext cx="7313612" cy="555625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FF0000"/>
                </a:solidFill>
              </a:rPr>
              <a:t>Состав профсоюзного комитета.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928688"/>
            <a:ext cx="8358187" cy="59293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                      </a:t>
            </a:r>
            <a:endParaRPr lang="ru-RU" sz="18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МБОУ г. Мценска «Средняя образовательная школа № 9»</a:t>
            </a:r>
            <a:endParaRPr lang="ru-RU" sz="18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800" b="1" i="1" dirty="0" smtClean="0">
                <a:solidFill>
                  <a:schemeClr val="tx1"/>
                </a:solidFill>
              </a:rPr>
              <a:t>Члены профкома:</a:t>
            </a:r>
            <a:endParaRPr lang="ru-RU" sz="18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Лебедева Елена Петровна - председатель первичной профсоюзной организации.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Охотникова Алла Владимировна – председатель контрольно - ревизионная комиссия.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Занина Валерия Олеговна - контрольно - ревизионная комиссия.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Филатова Наталья Владимировна - контрольно - ревизионная комиссия.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Басак Ирина Викторовна - ответственная по охране труда.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Кузин Евгений Викторович - член молодёжного совета.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Никишина Ирина Владимировна – ответственная за спортивно массовое мероприятие.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Титова Светлана Васильевна – ответственная за культмассовые мероприятия.</a:t>
            </a:r>
          </a:p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Цапина Марина Владимировна - ответственная за культмассовые мероприятия.</a:t>
            </a:r>
            <a:endParaRPr 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10244" name="Овал 4"/>
          <p:cNvSpPr>
            <a:spLocks noChangeArrowheads="1"/>
          </p:cNvSpPr>
          <p:nvPr/>
        </p:nvSpPr>
        <p:spPr bwMode="auto">
          <a:xfrm>
            <a:off x="0" y="535781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5" name="Овал 3"/>
          <p:cNvSpPr>
            <a:spLocks noChangeArrowheads="1"/>
          </p:cNvSpPr>
          <p:nvPr/>
        </p:nvSpPr>
        <p:spPr bwMode="auto">
          <a:xfrm>
            <a:off x="285750" y="0"/>
            <a:ext cx="1128713" cy="1128713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714375" y="301625"/>
            <a:ext cx="7969250" cy="1143000"/>
          </a:xfrm>
        </p:spPr>
        <p:txBody>
          <a:bodyPr/>
          <a:lstStyle/>
          <a:p>
            <a:r>
              <a:rPr lang="ru-RU" smtClean="0"/>
              <a:t>Мы едины в творчестве</a:t>
            </a:r>
            <a:r>
              <a:rPr lang="en-US" smtClean="0"/>
              <a:t>,</a:t>
            </a:r>
            <a:r>
              <a:rPr lang="ru-RU" smtClean="0"/>
              <a:t> в идеях и делах. 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714375" y="1571625"/>
            <a:ext cx="7897813" cy="928688"/>
          </a:xfrm>
        </p:spPr>
        <p:txBody>
          <a:bodyPr/>
          <a:lstStyle/>
          <a:p>
            <a:r>
              <a:rPr lang="ru-RU" smtClean="0">
                <a:solidFill>
                  <a:srgbClr val="7030A0"/>
                </a:solidFill>
              </a:rPr>
              <a:t>Коллектив МБОУ г.Мценска «сош№9».</a:t>
            </a:r>
          </a:p>
        </p:txBody>
      </p:sp>
      <p:sp>
        <p:nvSpPr>
          <p:cNvPr id="11268" name="Овал 3"/>
          <p:cNvSpPr>
            <a:spLocks noChangeArrowheads="1"/>
          </p:cNvSpPr>
          <p:nvPr/>
        </p:nvSpPr>
        <p:spPr bwMode="auto">
          <a:xfrm>
            <a:off x="0" y="5214938"/>
            <a:ext cx="1128713" cy="112871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69" name="Овал 3"/>
          <p:cNvSpPr>
            <a:spLocks noChangeArrowheads="1"/>
          </p:cNvSpPr>
          <p:nvPr/>
        </p:nvSpPr>
        <p:spPr bwMode="auto">
          <a:xfrm>
            <a:off x="7715250" y="5357813"/>
            <a:ext cx="1128713" cy="112871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38" y="2143125"/>
            <a:ext cx="6429375" cy="4479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1625"/>
            <a:ext cx="8683625" cy="750888"/>
          </a:xfrm>
        </p:spPr>
        <p:txBody>
          <a:bodyPr/>
          <a:lstStyle/>
          <a:p>
            <a:pPr algn="ctr"/>
            <a:r>
              <a:rPr lang="ru-RU" sz="2800" b="1" smtClean="0"/>
              <a:t>ЗАЧЕМ</a:t>
            </a:r>
            <a:r>
              <a:rPr lang="ru-RU" sz="2800" smtClean="0">
                <a:latin typeface="Arial" charset="0"/>
              </a:rPr>
              <a:t> </a:t>
            </a:r>
            <a:r>
              <a:rPr lang="ru-RU" sz="2800" b="1" smtClean="0"/>
              <a:t>НАМ НУЖЕН ПРОФСОЮЗ.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550" y="1714500"/>
            <a:ext cx="7815263" cy="4143375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>Защита прав учителей, отдых, лечение-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>основная  задача профсоюза.</a:t>
            </a:r>
          </a:p>
        </p:txBody>
      </p:sp>
      <p:sp>
        <p:nvSpPr>
          <p:cNvPr id="12292" name="Овал 4"/>
          <p:cNvSpPr>
            <a:spLocks noChangeArrowheads="1"/>
          </p:cNvSpPr>
          <p:nvPr/>
        </p:nvSpPr>
        <p:spPr bwMode="auto">
          <a:xfrm>
            <a:off x="1000125" y="5715000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Овал 3"/>
          <p:cNvSpPr>
            <a:spLocks noChangeArrowheads="1"/>
          </p:cNvSpPr>
          <p:nvPr/>
        </p:nvSpPr>
        <p:spPr bwMode="auto">
          <a:xfrm>
            <a:off x="7643813" y="564356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Овал 3"/>
          <p:cNvSpPr>
            <a:spLocks noChangeArrowheads="1"/>
          </p:cNvSpPr>
          <p:nvPr/>
        </p:nvSpPr>
        <p:spPr bwMode="auto">
          <a:xfrm>
            <a:off x="8001000" y="785813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вал 7"/>
          <p:cNvSpPr>
            <a:spLocks noChangeArrowheads="1"/>
          </p:cNvSpPr>
          <p:nvPr/>
        </p:nvSpPr>
        <p:spPr bwMode="auto">
          <a:xfrm>
            <a:off x="7286625" y="5000625"/>
            <a:ext cx="914400" cy="914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5" name="Овал 7"/>
          <p:cNvSpPr>
            <a:spLocks noGrp="1" noChangeArrowheads="1"/>
          </p:cNvSpPr>
          <p:nvPr>
            <p:ph type="title"/>
          </p:nvPr>
        </p:nvSpPr>
        <p:spPr>
          <a:xfrm>
            <a:off x="1000125" y="301625"/>
            <a:ext cx="8143875" cy="1143000"/>
          </a:xfrm>
          <a:prstGeom prst="ellipse">
            <a:avLst/>
          </a:prstGeom>
          <a:solidFill>
            <a:schemeClr val="accent1"/>
          </a:solidFill>
          <a:ln algn="ctr">
            <a:solidFill>
              <a:schemeClr val="tx1"/>
            </a:solidFill>
            <a:round/>
          </a:ln>
        </p:spPr>
        <p:txBody>
          <a:bodyPr/>
          <a:lstStyle/>
          <a:p>
            <a:r>
              <a:rPr lang="ru-RU" sz="2800" smtClean="0"/>
              <a:t>Каждый член Профсоюза имеет достойное место для работы.</a:t>
            </a:r>
          </a:p>
        </p:txBody>
      </p:sp>
      <p:pic>
        <p:nvPicPr>
          <p:cNvPr id="1331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00125" y="1643063"/>
            <a:ext cx="3241675" cy="2428875"/>
          </a:xfrm>
          <a:effectLst>
            <a:softEdge rad="112500"/>
          </a:effectLst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785938"/>
            <a:ext cx="3690937" cy="2214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8" name="Picture 6" descr="C:\Users\Мой\Desktop\IMG_20170417_0855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57438" y="4143375"/>
            <a:ext cx="4167187" cy="2500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4" name="Picture 10" descr="https://i.mycdn.me/image?id=848808248691&amp;t=3&amp;plc=WEB&amp;tkn=*n2Y6b_Ol12r_srazJ9xfZ3dlcs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28" y="1304296"/>
            <a:ext cx="3071834" cy="515275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404813"/>
            <a:ext cx="7313612" cy="52387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2000" b="1" smtClean="0"/>
              <a:t>ТЕСНОЕ ВЗАИМОДЕЙСТВИЕ </a:t>
            </a:r>
            <a:br>
              <a:rPr lang="ru-RU" sz="2000" b="1" smtClean="0"/>
            </a:br>
            <a:r>
              <a:rPr lang="ru-RU" sz="2000" b="1" smtClean="0"/>
              <a:t>С АДМИНИСТРАЦИЕЙ ШКОЛЫ.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928688"/>
            <a:ext cx="4071938" cy="5668962"/>
          </a:xfrm>
          <a:solidFill>
            <a:srgbClr val="CCFF99"/>
          </a:solidFill>
        </p:spPr>
        <p:txBody>
          <a:bodyPr/>
          <a:lstStyle/>
          <a:p>
            <a:pPr algn="just">
              <a:lnSpc>
                <a:spcPct val="80000"/>
              </a:lnSpc>
            </a:pPr>
            <a:endParaRPr lang="ru-RU" sz="1400" smtClean="0">
              <a:solidFill>
                <a:srgbClr val="C00000"/>
              </a:solidFill>
              <a:latin typeface="Georgia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1600" smtClean="0">
                <a:solidFill>
                  <a:schemeClr val="tx1"/>
                </a:solidFill>
                <a:latin typeface="Georgia" pitchFamily="18" charset="0"/>
              </a:rPr>
              <a:t>Как профсоюзный лидер, я активно сотрудничаю и взаимодействую с администрацией школы в рамках социального партнёрства по следующим вопросам:</a:t>
            </a:r>
          </a:p>
          <a:p>
            <a:pPr algn="just">
              <a:lnSpc>
                <a:spcPct val="80000"/>
              </a:lnSpc>
            </a:pPr>
            <a:endParaRPr lang="ru-RU" sz="1600" smtClean="0">
              <a:solidFill>
                <a:schemeClr val="tx1"/>
              </a:solidFill>
              <a:latin typeface="Georgia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1600" smtClean="0">
                <a:solidFill>
                  <a:schemeClr val="tx1"/>
                </a:solidFill>
                <a:latin typeface="Georgia" pitchFamily="18" charset="0"/>
              </a:rPr>
              <a:t> подготовки и заключения коллективного договора, а также осуществления контроля за его выполнением;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endParaRPr lang="ru-RU" sz="1600" smtClean="0">
              <a:solidFill>
                <a:schemeClr val="tx1"/>
              </a:solidFill>
              <a:latin typeface="Georgia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1600" smtClean="0">
                <a:solidFill>
                  <a:schemeClr val="tx1"/>
                </a:solidFill>
                <a:latin typeface="Georgia" pitchFamily="18" charset="0"/>
              </a:rPr>
              <a:t>оплаты и охраны труда, установления режима рабочего времени и времени отдыха;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endParaRPr lang="ru-RU" sz="1600" smtClean="0">
              <a:solidFill>
                <a:schemeClr val="tx1"/>
              </a:solidFill>
              <a:latin typeface="Georgia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1600" smtClean="0">
                <a:solidFill>
                  <a:schemeClr val="tx1"/>
                </a:solidFill>
                <a:latin typeface="Georgia" pitchFamily="18" charset="0"/>
              </a:rPr>
              <a:t>аттестации;  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endParaRPr lang="ru-RU" sz="1600" smtClean="0">
              <a:solidFill>
                <a:schemeClr val="tx1"/>
              </a:solidFill>
              <a:latin typeface="Georgia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1600" smtClean="0">
                <a:solidFill>
                  <a:schemeClr val="tx1"/>
                </a:solidFill>
                <a:latin typeface="Georgia" pitchFamily="18" charset="0"/>
              </a:rPr>
              <a:t>соблюдения социальных льгот и гарантий, трудового законодательства и иных нормативных правовых актов, содержащих нормы трудового права, в соответствии со ст.370 </a:t>
            </a:r>
            <a:r>
              <a:rPr lang="ru-RU" sz="1600" smtClean="0">
                <a:solidFill>
                  <a:srgbClr val="C00000"/>
                </a:solidFill>
                <a:latin typeface="Georgia" pitchFamily="18" charset="0"/>
              </a:rPr>
              <a:t>ТК  РФ.</a:t>
            </a:r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0" y="0"/>
            <a:ext cx="530225" cy="369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just">
              <a:tabLst>
                <a:tab pos="4051300" algn="l"/>
              </a:tabLst>
            </a:pPr>
            <a:endParaRPr lang="ru-RU"/>
          </a:p>
        </p:txBody>
      </p:sp>
      <p:sp>
        <p:nvSpPr>
          <p:cNvPr id="14342" name="Овал 5"/>
          <p:cNvSpPr>
            <a:spLocks noChangeArrowheads="1"/>
          </p:cNvSpPr>
          <p:nvPr/>
        </p:nvSpPr>
        <p:spPr bwMode="auto">
          <a:xfrm>
            <a:off x="7858125" y="0"/>
            <a:ext cx="1285875" cy="12858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'День открытых дверей'">
  <a:themeElements>
    <a:clrScheme name="ParentOpnHse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ParentOpnHse">
      <a:majorFont>
        <a:latin typeface="Georgi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rentOpnH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entOpnH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entOpnH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entOpnH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rentOpnH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entOpnH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entOpnH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entOpnH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entOpnH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rentOpnH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'День открытых дверей'</Template>
  <TotalTime>2638</TotalTime>
  <Words>732</Words>
  <Application>Microsoft Office PowerPoint</Application>
  <PresentationFormat>Экран (4:3)</PresentationFormat>
  <Paragraphs>111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Georgia</vt:lpstr>
      <vt:lpstr>Verdana</vt:lpstr>
      <vt:lpstr>Wingdings</vt:lpstr>
      <vt:lpstr>Aharoni</vt:lpstr>
      <vt:lpstr>Cambria</vt:lpstr>
      <vt:lpstr>Презентация 'День открытых дверей'</vt:lpstr>
      <vt:lpstr>«Мой профсоюз- мое призвание!» </vt:lpstr>
      <vt:lpstr>Первичная профсоюзная организация школы №9 создана в 1992 году. </vt:lpstr>
      <vt:lpstr>ВИЗИТНАЯ КАРТОЧКА.</vt:lpstr>
      <vt:lpstr>Слайд 4</vt:lpstr>
      <vt:lpstr>Состав профсоюзного комитета.</vt:lpstr>
      <vt:lpstr>Мы едины в творчестве, в идеях и делах. </vt:lpstr>
      <vt:lpstr>ЗАЧЕМ НАМ НУЖЕН ПРОФСОЮЗ.</vt:lpstr>
      <vt:lpstr>Каждый член Профсоюза имеет достойное место для работы.</vt:lpstr>
      <vt:lpstr>ТЕСНОЕ ВЗАИМОДЕЙСТВИЕ  С АДМИНИСТРАЦИЕЙ ШКОЛЫ.</vt:lpstr>
      <vt:lpstr>Направления деятельности профсоюза.</vt:lpstr>
      <vt:lpstr>Посещения усадьбы Шатилова.</vt:lpstr>
      <vt:lpstr>Посещения усадьбы Шатилова.</vt:lpstr>
      <vt:lpstr>Участие членов профсоюза в рекорде России по прыжкам через скакалку за 1 час 2016 год.</vt:lpstr>
      <vt:lpstr>        Направления деятельности профсоюза. Участие в акции «Питер мы с тобой».   </vt:lpstr>
      <vt:lpstr>НАПРАВЛЕНИЯ РАБОТЫ ПРОФСОЮЗНОЙ ОРГАНИЗАЦИИ и деятельность комиссии.</vt:lpstr>
      <vt:lpstr>        ФОРМЫ И МЕТОДЫ РАБОТЫ ПРОФКОМА.   </vt:lpstr>
      <vt:lpstr>        ФОРМЫ И МЕТОДЫ РАБОТЫ ПРОФКОМА.   </vt:lpstr>
      <vt:lpstr>         ФОРМЫ И МЕТОДЫ РАБОТЫ ПРОФКОМА.   </vt:lpstr>
      <vt:lpstr>         ФОРМЫ И МЕТОДЫ РАБОТЫ ПРОФКОМА.   </vt:lpstr>
      <vt:lpstr>Слайд 20</vt:lpstr>
      <vt:lpstr>Слайд 21</vt:lpstr>
      <vt:lpstr>        ФОРМЫ И МЕТОДЫ РАБОТЫ ПРОФКОМА.   </vt:lpstr>
      <vt:lpstr>Слайд 23</vt:lpstr>
      <vt:lpstr>        ФОРМЫ И МЕТОДЫ РАБОТЫ ПРОФКОМА.   .</vt:lpstr>
      <vt:lpstr>Слайд 25</vt:lpstr>
      <vt:lpstr>        ФОРМЫ И МЕТОДЫ РАБОТЫ ПРОФКОМА.   </vt:lpstr>
      <vt:lpstr>Слайд 27</vt:lpstr>
    </vt:vector>
  </TitlesOfParts>
  <Company>prosv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«Мой профсоюз- мое призвание</dc:title>
  <dc:creator>OBryndina</dc:creator>
  <cp:lastModifiedBy>xXx</cp:lastModifiedBy>
  <cp:revision>245</cp:revision>
  <dcterms:created xsi:type="dcterms:W3CDTF">2010-09-06T11:31:58Z</dcterms:created>
  <dcterms:modified xsi:type="dcterms:W3CDTF">2017-09-03T18:57:30Z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TC010170701049</vt:lpwstr>
  </property>
</Properties>
</file>