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2" r:id="rId7"/>
    <p:sldId id="264" r:id="rId8"/>
    <p:sldId id="263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7" autoAdjust="0"/>
    <p:restoredTop sz="94669" autoAdjust="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14D40-60EB-4F89-94B4-C9530951715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82977-9AAE-4C0C-B54C-97022A8262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4447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82977-9AAE-4C0C-B54C-97022A8262F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6246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books.org/wiki" TargetMode="External"/><Relationship Id="rId7" Type="http://schemas.openxmlformats.org/officeDocument/2006/relationships/hyperlink" Target="http://www.krugosvet.ru/" TargetMode="External"/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lib.org.ua/ru/pdf/piano/7430" TargetMode="External"/><Relationship Id="rId5" Type="http://schemas.openxmlformats.org/officeDocument/2006/relationships/hyperlink" Target="http://letopisi.ru/" TargetMode="External"/><Relationship Id="rId4" Type="http://schemas.openxmlformats.org/officeDocument/2006/relationships/hyperlink" Target="http://www.piano-notes.ne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944215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Музыка и математика»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0032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3314700" algn="l"/>
                <a:tab pos="3543300" algn="l"/>
                <a:tab pos="3771900" algn="l"/>
              </a:tabLst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Выполнил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  </a:t>
            </a: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314700" algn="l"/>
                <a:tab pos="3543300" algn="l"/>
                <a:tab pos="3771900" algn="l"/>
              </a:tabLst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   </a:t>
            </a:r>
            <a:r>
              <a:rPr lang="ru-RU" sz="18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Забиров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Ильдар</a:t>
            </a:r>
            <a:endParaRPr lang="ru-RU" sz="1800" dirty="0" smtClean="0">
              <a:ea typeface="Calibri"/>
              <a:cs typeface="Times New Roman"/>
            </a:endParaRPr>
          </a:p>
          <a:p>
            <a:pPr marL="3543300">
              <a:lnSpc>
                <a:spcPct val="115000"/>
              </a:lnSpc>
              <a:tabLst>
                <a:tab pos="3314700" algn="l"/>
                <a:tab pos="3543300" algn="l"/>
                <a:tab pos="3771900" algn="l"/>
              </a:tabLst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ученик 7 класса</a:t>
            </a:r>
          </a:p>
          <a:p>
            <a:pPr marL="3543300">
              <a:lnSpc>
                <a:spcPct val="115000"/>
              </a:lnSpc>
              <a:tabLst>
                <a:tab pos="3314700" algn="l"/>
                <a:tab pos="3543300" algn="l"/>
                <a:tab pos="3771900" algn="l"/>
              </a:tabLst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МБОУ ДОД</a:t>
            </a:r>
          </a:p>
          <a:p>
            <a:pPr marL="3543300">
              <a:lnSpc>
                <a:spcPct val="115000"/>
              </a:lnSpc>
              <a:tabLst>
                <a:tab pos="3314700" algn="l"/>
                <a:tab pos="3543300" algn="l"/>
                <a:tab pos="3771900" algn="l"/>
              </a:tabLst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«</a:t>
            </a:r>
            <a:r>
              <a:rPr lang="ru-RU" sz="18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Старокулаткинская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ДШИ»</a:t>
            </a:r>
            <a:endParaRPr lang="ru-RU" sz="18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63192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132856"/>
            <a:ext cx="50943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«Музыка есть таинственная арифметика души; она вычисляет, сама того не сознавая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Готфрид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Лейбниц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68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1.Жмудь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Л. Я. Пифагор и его школа М.: Наука, 1990, 192с.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2.Г.Ф. Калинина Рабочие тетради по сольфеджио 1 класс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Л. Бетховен  отрывок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Элизе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Интернет ресурсы: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2"/>
              </a:rPr>
              <a:t>http://www.wikipedia.org/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3"/>
              </a:rPr>
              <a:t>http://ru.wikibooks.org/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  <a:hlinkClick r:id="rId3"/>
              </a:rPr>
              <a:t>wiki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4"/>
              </a:rPr>
              <a:t>http://www.piano-notes.net/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5"/>
              </a:rPr>
              <a:t>http://Letopisi.ru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6"/>
              </a:rPr>
              <a:t>http://nlib.org.ua/ru/pdf/piano/7430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https://www.dmsh2kashira.ru/ сольфеджио/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7"/>
              </a:rPr>
              <a:t>http://www.krugosvet.ru/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894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6379" y="1556792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8" name="Picture 6" descr="C:\Users\Ильдар\Desktop\a_l_f_a_v_i_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883"/>
            <a:ext cx="2649804" cy="33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Ильдар\Desktop\4951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04215"/>
            <a:ext cx="3111570" cy="233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Ильдар\Desktop\cropped-f54d1bfe955d989ab212cf13a9de12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445" y="3501008"/>
            <a:ext cx="4495412" cy="226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Ильдар\Desktop\mozaika_myagkaya_dlya_malyshej_cifr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4176" y="0"/>
            <a:ext cx="2721078" cy="233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Ильдар\Desktop\934027_noty-risunok-p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564904"/>
            <a:ext cx="3700799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98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ервое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совпадение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Ильдар\Desktop\3f9fdc701c9d37998d7d792b6f3bc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08720"/>
            <a:ext cx="478802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льдар\Desktop\image2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1706" y="3740060"/>
            <a:ext cx="2634233" cy="3109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Ильдар\Desktop\slide_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80928"/>
            <a:ext cx="5724128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66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Второе совпадение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 &lt;,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&gt;,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Users\Ильдар\Desktop\hello_html_611676f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1643050"/>
            <a:ext cx="5760640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629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Третье совпадение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музыкально-математические примеры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Ильдар\Desktop\myz-mat-primery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6552728" cy="374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7536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Четвертое совпадение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Ильдар\Desktop\4......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571612"/>
            <a:ext cx="8286808" cy="457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373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Пульс в музыке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|123|456|789|и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т.д.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-кратные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|12|34|56|78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|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т.д. –кратные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24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Пятое совпадение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размер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музыке</a:t>
            </a:r>
          </a:p>
        </p:txBody>
      </p:sp>
      <p:pic>
        <p:nvPicPr>
          <p:cNvPr id="6146" name="Picture 2" descr="C:\Users\Ильдар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180591"/>
            <a:ext cx="545584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myfortepiano.ru/images/--------1_zxs8e5b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65104"/>
            <a:ext cx="5904656" cy="1581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9584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26064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dirty="0" smtClean="0"/>
              <a:t>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21196" y="1268760"/>
                <a:ext cx="8229600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/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16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/>
                  <a:t>+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16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/>
                  <a:t>+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16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/>
                  <a:t>+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16</m:t>
                            </m:r>
                          </m:den>
                        </m:f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box>
                          <m:boxPr>
                            <m:ctrlPr>
                              <a:rPr lang="ru-RU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16</m:t>
                                </m:r>
                              </m:den>
                            </m:f>
                          </m:e>
                        </m:box>
                        <m:r>
                          <m:rPr>
                            <m:nor/>
                          </m:rPr>
                          <a:rPr lang="ru-RU" dirty="0"/>
                          <m:t>+</m:t>
                        </m:r>
                        <m:box>
                          <m:boxPr>
                            <m:ctrlPr>
                              <a:rPr lang="ru-RU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16</m:t>
                                </m:r>
                              </m:den>
                            </m:f>
                          </m:e>
                        </m:box>
                        <m:r>
                          <m:rPr>
                            <m:nor/>
                          </m:rPr>
                          <a:rPr lang="ru-RU" dirty="0"/>
                          <m:t> </m:t>
                        </m:r>
                      </m:e>
                    </m:box>
                  </m:oMath>
                </a14:m>
                <a:r>
                  <a:rPr lang="ru-RU" dirty="0"/>
                  <a:t>=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 dirty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 dirty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i="1" dirty="0"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</m:box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1196" y="1268760"/>
                <a:ext cx="8229600" cy="4525963"/>
              </a:xfrm>
              <a:blipFill rotWithShape="1">
                <a:blip r:embed="rId2"/>
                <a:stretch>
                  <a:fillRect t="-1615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41395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756084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5789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83</Words>
  <Application>Microsoft Office PowerPoint</Application>
  <PresentationFormat>Экран (4:3)</PresentationFormat>
  <Paragraphs>34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Исследовательская работа «Музыка и математика»</vt:lpstr>
      <vt:lpstr>Слайд 2</vt:lpstr>
      <vt:lpstr>Первое совпадение</vt:lpstr>
      <vt:lpstr>Второе совпадение</vt:lpstr>
      <vt:lpstr>Третье совпадение</vt:lpstr>
      <vt:lpstr>Четвертое совпадение</vt:lpstr>
      <vt:lpstr>Пульс в музыке</vt:lpstr>
      <vt:lpstr>Пятое совпадение</vt:lpstr>
      <vt:lpstr>Пример </vt:lpstr>
      <vt:lpstr>Выводы </vt:lpstr>
      <vt:lpstr>Список использованной литературы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 Старокулаткинская средняя школа №1</dc:title>
  <dc:creator>ильдар забиров</dc:creator>
  <cp:lastModifiedBy>админ</cp:lastModifiedBy>
  <cp:revision>27</cp:revision>
  <dcterms:created xsi:type="dcterms:W3CDTF">2017-02-07T16:32:31Z</dcterms:created>
  <dcterms:modified xsi:type="dcterms:W3CDTF">2017-09-03T18:25:18Z</dcterms:modified>
</cp:coreProperties>
</file>