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3"/>
  </p:notesMasterIdLst>
  <p:handoutMasterIdLst>
    <p:handoutMasterId r:id="rId14"/>
  </p:handoutMasterIdLst>
  <p:sldIdLst>
    <p:sldId id="277" r:id="rId2"/>
    <p:sldId id="266" r:id="rId3"/>
    <p:sldId id="275" r:id="rId4"/>
    <p:sldId id="279" r:id="rId5"/>
    <p:sldId id="267" r:id="rId6"/>
    <p:sldId id="269" r:id="rId7"/>
    <p:sldId id="270" r:id="rId8"/>
    <p:sldId id="276" r:id="rId9"/>
    <p:sldId id="273" r:id="rId10"/>
    <p:sldId id="272" r:id="rId11"/>
    <p:sldId id="278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4576" autoAdjust="0"/>
  </p:normalViewPr>
  <p:slideViewPr>
    <p:cSldViewPr>
      <p:cViewPr varScale="1">
        <p:scale>
          <a:sx n="66" d="100"/>
          <a:sy n="66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09FE9-F342-455A-A202-719FBD75DBCE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981FC4-10F3-4E2A-B02C-335FABFB3C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921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691803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9/3/2017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&#1059;&#1095;&#1080;&#1090;&#1077;&#1083;&#1100;%20&#1043;&#1086;&#1076;&#1072;\&#1054;&#1090;&#1082;&#1088;&#1099;&#1090;&#1099;&#1081;%20&#1091;&#1088;&#1086;&#1082;\&#1053;&#1077;&#1080;&#1079;&#1074;&#1077;&#1089;&#1090;&#1077;&#1085;%20-%20Unit%209,%20Lesson%201,%20Exercise%202,%20Song%20-%20Looking%20for%20adventures%20(mp3cut.net).mp3" TargetMode="Externa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1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95;&#1080;&#1090;&#1077;&#1083;&#1100;%20&#1043;&#1086;&#1076;&#1072;\&#1054;&#1090;&#1082;&#1088;&#1099;&#1090;&#1099;&#1081;%20&#1091;&#1088;&#1086;&#1082;\&#1041;&#1077;&#1079;&#1099;&#1084;&#1103;&#1085;&#1085;&#1099;&#1081;%20(6).wma" TargetMode="Externa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9716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Answer the questions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Where did the boy travel to?</a:t>
            </a:r>
            <a:endParaRPr lang="ru-RU" b="1" dirty="0" smtClean="0"/>
          </a:p>
          <a:p>
            <a:pPr marL="514350" lvl="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When did he go to Brighton?</a:t>
            </a:r>
            <a:endParaRPr lang="ru-RU" b="1" dirty="0" smtClean="0"/>
          </a:p>
          <a:p>
            <a:pPr marL="514350" lvl="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How did he go to Brighton?</a:t>
            </a:r>
            <a:endParaRPr lang="ru-RU" b="1" dirty="0" smtClean="0"/>
          </a:p>
          <a:p>
            <a:pPr marL="514350" lvl="0" indent="-514350">
              <a:lnSpc>
                <a:spcPct val="200000"/>
              </a:lnSpc>
              <a:buFont typeface="+mj-lt"/>
              <a:buAutoNum type="arabicPeriod"/>
            </a:pPr>
            <a:r>
              <a:rPr lang="en-US" b="1" dirty="0" smtClean="0"/>
              <a:t>What did he see in Brighton?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We travelled to … on … by… .</a:t>
            </a:r>
            <a:endParaRPr lang="ru-RU" sz="3600" b="1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There we saw …, … and we bought …, … .</a:t>
            </a:r>
            <a:endParaRPr lang="ru-RU" sz="3600" b="1" dirty="0" smtClean="0">
              <a:cs typeface="Aharoni" pitchFamily="2" charset="-79"/>
            </a:endParaRPr>
          </a:p>
          <a:p>
            <a:pPr algn="ctr">
              <a:buNone/>
            </a:pP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>It was fun in … !</a:t>
            </a:r>
            <a:endParaRPr lang="ru-RU" sz="3600" b="1" dirty="0" smtClean="0">
              <a:cs typeface="Aharoni" pitchFamily="2" charset="-79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4290556" cy="639762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China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>
          <a:xfrm>
            <a:off x="4643438" y="285728"/>
            <a:ext cx="4292241" cy="639762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solidFill>
                  <a:srgbClr val="0070C0"/>
                </a:solidFill>
              </a:rPr>
              <a:t>mongolia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24" name="Рисунок 23" descr="ВКС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357298"/>
            <a:ext cx="2071702" cy="26432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Рисунок 24" descr="вкс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214818"/>
            <a:ext cx="3429024" cy="23238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Рисунок 25" descr="вкс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422" y="1357298"/>
            <a:ext cx="2071702" cy="26033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Рисунок 30" descr="вас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4214818"/>
            <a:ext cx="3143272" cy="2350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Рисунок 31" descr="116bd5u-96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340768"/>
            <a:ext cx="3497806" cy="264320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хохлом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3643314"/>
            <a:ext cx="3214678" cy="17145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Содержимое 5" descr="2005-07-14_-_United_Kingdom_-_England_-_Brighton_-_Brighton_Pier_-_CC-BY_488801833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88" y="1677789"/>
            <a:ext cx="4291012" cy="3218259"/>
          </a:xfrm>
          <a:ln>
            <a:solidFill>
              <a:schemeClr val="tx1"/>
            </a:solidFill>
          </a:ln>
        </p:spPr>
      </p:pic>
      <p:pic>
        <p:nvPicPr>
          <p:cNvPr id="9" name="Рисунок 8" descr="phpu9x5n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272" y="0"/>
            <a:ext cx="1428728" cy="17145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 descr="Байкал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0"/>
            <a:ext cx="2003321" cy="1643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 descr="динозавр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43050"/>
            <a:ext cx="2143108" cy="20002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Рисунок 12" descr="красная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43510"/>
            <a:ext cx="2285984" cy="17144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 descr="кремль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5143512"/>
            <a:ext cx="2285984" cy="17144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 descr="кукла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5272" y="1714488"/>
            <a:ext cx="1428728" cy="1943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Рисунок 15" descr="площадь советов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2762237" cy="17859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 descr="театр оперы и балета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0"/>
            <a:ext cx="2950206" cy="20002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Рисунок 17" descr="улица ленина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1714488"/>
            <a:ext cx="3143272" cy="20955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 descr="Экстерьер_Третьяковской_галереи,_Москва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4929198"/>
            <a:ext cx="2714612" cy="1928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2" descr="C:\Users\DOC\Desktop\Учитель Года\Открытый урок\DSC_3207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500438"/>
            <a:ext cx="3286148" cy="1971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1" name="Picture 3" descr="C:\Users\DOC\Desktop\Учитель Года\Открытый урок\1692722_original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2643174" cy="16629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Рисунок 10" descr="дельфин.jp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5214950"/>
            <a:ext cx="1857388" cy="16430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Shape 53"/>
          <p:cNvSpPr txBox="1">
            <a:spLocks/>
          </p:cNvSpPr>
          <p:nvPr/>
        </p:nvSpPr>
        <p:spPr>
          <a:xfrm>
            <a:off x="928662" y="1643050"/>
            <a:ext cx="7772400" cy="2921700"/>
          </a:xfrm>
          <a:prstGeom prst="rect">
            <a:avLst/>
          </a:prstGeom>
          <a:solidFill>
            <a:srgbClr val="00B0F0"/>
          </a:solidFill>
        </p:spPr>
        <p:txBody>
          <a:bodyPr vert="horz" lIns="91425" tIns="91425" rIns="91425" bIns="91425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" sz="9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" sz="9600" b="0" i="0" u="none" strike="noStrike" kern="120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travelogue</a:t>
            </a:r>
            <a:endParaRPr kumimoji="0" lang="ru" sz="9600" b="0" i="0" u="none" strike="noStrike" kern="1200" cap="all" spc="0" normalizeH="0" baseline="0" noProof="0" dirty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772816"/>
            <a:ext cx="4290556" cy="639762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Looking for adventures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23528" y="2132857"/>
            <a:ext cx="7056784" cy="367240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800" b="1" dirty="0" smtClean="0"/>
              <a:t>somewhere - </a:t>
            </a:r>
            <a:r>
              <a:rPr lang="ru-RU" sz="2800" b="1" dirty="0" smtClean="0">
                <a:solidFill>
                  <a:srgbClr val="C00000"/>
                </a:solidFill>
              </a:rPr>
              <a:t>где</a:t>
            </a:r>
            <a:r>
              <a:rPr lang="en-US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</a:rPr>
              <a:t>то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/>
              <a:t>by plane – </a:t>
            </a:r>
            <a:r>
              <a:rPr lang="ru-RU" sz="2800" b="1" dirty="0" smtClean="0">
                <a:solidFill>
                  <a:srgbClr val="C00000"/>
                </a:solidFill>
              </a:rPr>
              <a:t>на самолете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/>
              <a:t>by boat</a:t>
            </a:r>
            <a:r>
              <a:rPr lang="ru-RU" sz="2800" b="1" dirty="0" smtClean="0"/>
              <a:t> – </a:t>
            </a:r>
            <a:r>
              <a:rPr lang="ru-RU" sz="2800" b="1" dirty="0" smtClean="0">
                <a:solidFill>
                  <a:srgbClr val="C00000"/>
                </a:solidFill>
              </a:rPr>
              <a:t>на лодке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 smtClean="0"/>
              <a:t>by train </a:t>
            </a:r>
            <a:r>
              <a:rPr lang="ru-RU" sz="2800" b="1" dirty="0" smtClean="0"/>
              <a:t>– </a:t>
            </a:r>
            <a:r>
              <a:rPr lang="ru-RU" sz="2800" b="1" dirty="0" smtClean="0">
                <a:solidFill>
                  <a:srgbClr val="C00000"/>
                </a:solidFill>
              </a:rPr>
              <a:t>на поезде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sz="2800" b="1" dirty="0" err="1" smtClean="0"/>
              <a:t>Torquay</a:t>
            </a:r>
            <a:r>
              <a:rPr lang="ru-RU" sz="2800" b="1" dirty="0" smtClean="0"/>
              <a:t> </a:t>
            </a:r>
            <a:r>
              <a:rPr lang="en-US" sz="2800" dirty="0" smtClean="0"/>
              <a:t> </a:t>
            </a:r>
            <a:r>
              <a:rPr lang="en-US" sz="2800" b="1" dirty="0" smtClean="0"/>
              <a:t>[</a:t>
            </a:r>
            <a:r>
              <a:rPr lang="en-US" sz="2800" b="1" dirty="0" err="1" smtClean="0"/>
              <a:t>tɔ</a:t>
            </a:r>
            <a:r>
              <a:rPr lang="en-US" sz="2800" b="1" dirty="0" smtClean="0"/>
              <a:t>ːˈ</a:t>
            </a:r>
            <a:r>
              <a:rPr lang="en-US" sz="2800" b="1" dirty="0" err="1" smtClean="0"/>
              <a:t>ki</a:t>
            </a:r>
            <a:r>
              <a:rPr lang="en-US" sz="2800" b="1" dirty="0" smtClean="0"/>
              <a:t>ː] 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C00000"/>
                </a:solidFill>
              </a:rPr>
              <a:t>г. </a:t>
            </a:r>
            <a:r>
              <a:rPr lang="ru-RU" sz="2800" b="1" dirty="0" err="1" smtClean="0">
                <a:solidFill>
                  <a:srgbClr val="C00000"/>
                </a:solidFill>
              </a:rPr>
              <a:t>Торки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Заголовок 5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Let’s sing the song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Let’s sing the song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Содержимое 8" descr="Рисунок1.pn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571613"/>
            <a:ext cx="4191000" cy="4657434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343400" cy="4724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smtClean="0">
                <a:solidFill>
                  <a:srgbClr val="C00000"/>
                </a:solidFill>
              </a:rPr>
              <a:t>Looking for adventures</a:t>
            </a:r>
          </a:p>
          <a:p>
            <a:pPr>
              <a:buNone/>
            </a:pPr>
            <a:endParaRPr lang="en-US" sz="2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600" i="1" dirty="0" smtClean="0"/>
              <a:t>On my holid</a:t>
            </a:r>
            <a:r>
              <a:rPr lang="en-US" sz="2600" b="1" i="1" dirty="0" smtClean="0"/>
              <a:t>ay</a:t>
            </a:r>
          </a:p>
          <a:p>
            <a:pPr>
              <a:buNone/>
            </a:pPr>
            <a:r>
              <a:rPr lang="en-US" sz="2600" i="1" dirty="0" smtClean="0"/>
              <a:t>I found a place to s</a:t>
            </a:r>
            <a:r>
              <a:rPr lang="en-US" sz="2600" b="1" i="1" dirty="0" smtClean="0"/>
              <a:t>ee</a:t>
            </a:r>
            <a:r>
              <a:rPr lang="en-US" sz="2600" i="1" dirty="0" smtClean="0"/>
              <a:t>.</a:t>
            </a:r>
          </a:p>
          <a:p>
            <a:pPr>
              <a:buNone/>
            </a:pPr>
            <a:r>
              <a:rPr lang="en-US" sz="2600" i="1" dirty="0" smtClean="0"/>
              <a:t>It’s somewhere</a:t>
            </a:r>
          </a:p>
          <a:p>
            <a:pPr>
              <a:buNone/>
            </a:pPr>
            <a:r>
              <a:rPr lang="en-US" sz="2600" i="1" dirty="0" smtClean="0"/>
              <a:t>Betw</a:t>
            </a:r>
            <a:r>
              <a:rPr lang="en-US" sz="2600" b="1" i="1" dirty="0" smtClean="0"/>
              <a:t>ee</a:t>
            </a:r>
            <a:r>
              <a:rPr lang="en-US" sz="2600" i="1" dirty="0" smtClean="0"/>
              <a:t>n London and </a:t>
            </a:r>
            <a:r>
              <a:rPr lang="en-US" sz="2600" i="1" dirty="0" err="1" smtClean="0"/>
              <a:t>Torq</a:t>
            </a:r>
            <a:r>
              <a:rPr lang="en-US" sz="2600" b="1" i="1" dirty="0" err="1" smtClean="0"/>
              <a:t>uay</a:t>
            </a:r>
            <a:endParaRPr lang="en-US" sz="2600" b="1" i="1" dirty="0" smtClean="0"/>
          </a:p>
          <a:p>
            <a:pPr>
              <a:buNone/>
            </a:pPr>
            <a:r>
              <a:rPr lang="en-US" sz="2600" i="1" dirty="0" smtClean="0"/>
              <a:t>I travelled there  by pl</a:t>
            </a:r>
            <a:r>
              <a:rPr lang="en-US" sz="2600" b="1" i="1" dirty="0" smtClean="0"/>
              <a:t>a</a:t>
            </a:r>
            <a:r>
              <a:rPr lang="en-US" sz="2600" i="1" dirty="0" smtClean="0"/>
              <a:t>ne,</a:t>
            </a:r>
          </a:p>
          <a:p>
            <a:pPr>
              <a:buNone/>
            </a:pPr>
            <a:r>
              <a:rPr lang="en-US" sz="2600" i="1" dirty="0" smtClean="0"/>
              <a:t>By car, by boat, by tr</a:t>
            </a:r>
            <a:r>
              <a:rPr lang="en-US" sz="2600" b="1" i="1" dirty="0" smtClean="0"/>
              <a:t>ai</a:t>
            </a:r>
            <a:r>
              <a:rPr lang="en-US" sz="2600" i="1" dirty="0" smtClean="0"/>
              <a:t>n.</a:t>
            </a:r>
          </a:p>
          <a:p>
            <a:pPr>
              <a:buNone/>
            </a:pPr>
            <a:r>
              <a:rPr lang="en-US" sz="2600" i="1" dirty="0" smtClean="0"/>
              <a:t>And my friends were there</a:t>
            </a:r>
          </a:p>
          <a:p>
            <a:pPr>
              <a:buNone/>
            </a:pPr>
            <a:r>
              <a:rPr lang="en-US" sz="2600" i="1" dirty="0" smtClean="0"/>
              <a:t>Travelling with me.</a:t>
            </a:r>
            <a:endParaRPr lang="ru-RU" sz="2600" i="1" dirty="0"/>
          </a:p>
        </p:txBody>
      </p:sp>
      <p:pic>
        <p:nvPicPr>
          <p:cNvPr id="5" name="Неизвестен - Unit 9, Lesson 1, Exercise 2, Song - Looking for adventures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23574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686800" cy="62228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Model:</a:t>
            </a:r>
            <a:r>
              <a:rPr lang="en-US" sz="2800" dirty="0" smtClean="0"/>
              <a:t> On summer holiday did you travel </a:t>
            </a:r>
            <a:r>
              <a:rPr lang="en-US" sz="2800" b="1" dirty="0" smtClean="0">
                <a:solidFill>
                  <a:srgbClr val="C00000"/>
                </a:solidFill>
              </a:rPr>
              <a:t>by train</a:t>
            </a:r>
            <a:r>
              <a:rPr lang="en-US" sz="2800" dirty="0" smtClean="0"/>
              <a:t>?</a:t>
            </a:r>
            <a:endParaRPr lang="ru-RU" sz="2800" dirty="0" smtClean="0"/>
          </a:p>
          <a:p>
            <a:r>
              <a:rPr lang="en-US" sz="2800" b="1" dirty="0" smtClean="0"/>
              <a:t>You:</a:t>
            </a:r>
            <a:r>
              <a:rPr lang="ru-RU" sz="2800" b="1" dirty="0" smtClean="0"/>
              <a:t>	</a:t>
            </a:r>
            <a:r>
              <a:rPr lang="en-US" sz="2800" dirty="0" smtClean="0"/>
              <a:t> No, I didn’t. I travelled </a:t>
            </a:r>
            <a:r>
              <a:rPr lang="en-US" sz="2800" b="1" dirty="0" smtClean="0">
                <a:solidFill>
                  <a:srgbClr val="C00000"/>
                </a:solidFill>
              </a:rPr>
              <a:t>by bus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/ </a:t>
            </a:r>
          </a:p>
          <a:p>
            <a:r>
              <a:rPr lang="en-US" sz="2800" dirty="0" smtClean="0"/>
              <a:t>          Yes, I did. I travel </a:t>
            </a:r>
            <a:r>
              <a:rPr lang="en-US" sz="2800" b="1" dirty="0" smtClean="0">
                <a:solidFill>
                  <a:srgbClr val="C00000"/>
                </a:solidFill>
              </a:rPr>
              <a:t>by train</a:t>
            </a:r>
            <a:r>
              <a:rPr lang="en-US" sz="2800" dirty="0" smtClean="0"/>
              <a:t>.</a:t>
            </a:r>
          </a:p>
        </p:txBody>
      </p:sp>
      <p:sp>
        <p:nvSpPr>
          <p:cNvPr id="6" name="Овал 5"/>
          <p:cNvSpPr/>
          <p:nvPr/>
        </p:nvSpPr>
        <p:spPr>
          <a:xfrm>
            <a:off x="2786050" y="3429000"/>
            <a:ext cx="378621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I travelled</a:t>
            </a:r>
            <a:endParaRPr lang="ru-RU" sz="40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214554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by bus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1714488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by train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2071678"/>
            <a:ext cx="21431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by plane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929198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by car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5643578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on foot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072074"/>
            <a:ext cx="2000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by boat</a:t>
            </a:r>
            <a:endParaRPr lang="ru-RU" sz="3600" b="1" dirty="0">
              <a:solidFill>
                <a:srgbClr val="FF0000"/>
              </a:solidFill>
              <a:cs typeface="Aharoni" pitchFamily="2" charset="-79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71736" y="3071810"/>
            <a:ext cx="642942" cy="4286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394199" y="3035297"/>
            <a:ext cx="50006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715140" y="4429132"/>
            <a:ext cx="642942" cy="4286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465637" y="5249875"/>
            <a:ext cx="50006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6215074" y="3071810"/>
            <a:ext cx="571504" cy="5715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2428860" y="4643446"/>
            <a:ext cx="428628" cy="35719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Sights and souvenirs</a:t>
            </a:r>
            <a:r>
              <a:rPr lang="ru-RU" b="1" dirty="0" smtClean="0">
                <a:solidFill>
                  <a:srgbClr val="C00000"/>
                </a:solidFill>
              </a:rPr>
              <a:t>”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4191000" cy="55721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Sights of Moscow: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Red Square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Kremlin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err="1" smtClean="0">
                <a:solidFill>
                  <a:schemeClr val="tx1"/>
                </a:solidFill>
              </a:rPr>
              <a:t>Tretyakov</a:t>
            </a:r>
            <a:r>
              <a:rPr lang="en-US" dirty="0" smtClean="0">
                <a:solidFill>
                  <a:schemeClr val="tx1"/>
                </a:solidFill>
              </a:rPr>
              <a:t> Gallery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Sights of Brighton: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Toy and Model Museum.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Brighton Beach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Brighton Pier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Sights of Ulan-Ude: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The Opera and Ballet House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Soviet Square</a:t>
            </a:r>
            <a:endParaRPr lang="ru-RU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Lenin Street (</a:t>
            </a:r>
            <a:r>
              <a:rPr lang="en-US" dirty="0" err="1" smtClean="0">
                <a:solidFill>
                  <a:schemeClr val="tx1"/>
                </a:solidFill>
              </a:rPr>
              <a:t>Arbaad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красная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714356"/>
            <a:ext cx="2214578" cy="10001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 descr="кремль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142984"/>
            <a:ext cx="2428892" cy="11430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 descr="Экстерьер_Третьяковской_галереи,_Москв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266" y="1714488"/>
            <a:ext cx="2406734" cy="1214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2" descr="C:\Users\DOC\Desktop\Учитель Года\Открытый урок\DSC_32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2571744"/>
            <a:ext cx="2143140" cy="10715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3" descr="C:\Users\DOC\Desktop\Учитель Года\Открытый урок\1692722_origina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071810"/>
            <a:ext cx="2357454" cy="1143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Содержимое 5" descr="2005-07-14_-_United_Kingdom_-_England_-_Brighton_-_Brighton_Pier_-_CC-BY_4888018336.jpg"/>
          <p:cNvPicPr>
            <a:picLocks noGrp="1" noChangeAspect="1"/>
          </p:cNvPicPr>
          <p:nvPr>
            <p:ph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3571876"/>
            <a:ext cx="2285984" cy="1214446"/>
          </a:xfrm>
          <a:ln>
            <a:solidFill>
              <a:schemeClr val="tx1"/>
            </a:solidFill>
          </a:ln>
        </p:spPr>
      </p:pic>
      <p:pic>
        <p:nvPicPr>
          <p:cNvPr id="12" name="Рисунок 11" descr="театр оперы и балета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429132"/>
            <a:ext cx="2107315" cy="11430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Рисунок 12" descr="площадь советов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5000637"/>
            <a:ext cx="2000264" cy="11430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 descr="улица ленина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5500679"/>
            <a:ext cx="2285984" cy="12144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1000108"/>
            <a:ext cx="41910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Souvenirs of Moscow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Russian Doll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wooden </a:t>
            </a:r>
            <a:r>
              <a:rPr lang="en-US" sz="2400" dirty="0" err="1" smtClean="0">
                <a:solidFill>
                  <a:schemeClr val="tx1"/>
                </a:solidFill>
              </a:rPr>
              <a:t>Khokhloma</a:t>
            </a:r>
            <a:r>
              <a:rPr lang="en-US" sz="2400" dirty="0" smtClean="0">
                <a:solidFill>
                  <a:schemeClr val="tx1"/>
                </a:solidFill>
              </a:rPr>
              <a:t> spoon</a:t>
            </a:r>
          </a:p>
          <a:p>
            <a:pPr marL="514350" lvl="0" indent="-514350"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Souvenirs of Brighton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dinosaur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dolphin</a:t>
            </a:r>
          </a:p>
          <a:p>
            <a:pPr marL="514350" lvl="0" indent="-514350"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Souvenirs of Ulan-Ude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 err="1" smtClean="0">
                <a:solidFill>
                  <a:schemeClr val="tx1"/>
                </a:solidFill>
              </a:rPr>
              <a:t>Buryat</a:t>
            </a:r>
            <a:r>
              <a:rPr lang="en-US" sz="2400" dirty="0" smtClean="0">
                <a:solidFill>
                  <a:schemeClr val="tx1"/>
                </a:solidFill>
              </a:rPr>
              <a:t> Doll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A Baikal magnet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“</a:t>
            </a:r>
            <a:r>
              <a:rPr lang="en-US" b="1" dirty="0" smtClean="0">
                <a:solidFill>
                  <a:srgbClr val="C00000"/>
                </a:solidFill>
              </a:rPr>
              <a:t>Sights and souvenirs</a:t>
            </a:r>
            <a:r>
              <a:rPr lang="ru-RU" b="1" dirty="0" smtClean="0">
                <a:solidFill>
                  <a:srgbClr val="C00000"/>
                </a:solidFill>
              </a:rPr>
              <a:t>”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phpu9x5n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928670"/>
            <a:ext cx="1428760" cy="14194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 descr="хохлом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1571612"/>
            <a:ext cx="1428760" cy="14287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 descr="динозавр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786058"/>
            <a:ext cx="1428760" cy="14287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 descr="Байкал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5143512"/>
            <a:ext cx="1428760" cy="14287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 descr="дельфин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3429000"/>
            <a:ext cx="1449172" cy="14287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 descr="кукл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3438" y="4572008"/>
            <a:ext cx="1428760" cy="14287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Let’s listen the audio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English_listening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357298"/>
            <a:ext cx="8143932" cy="4643470"/>
          </a:xfrm>
        </p:spPr>
      </p:pic>
      <p:pic>
        <p:nvPicPr>
          <p:cNvPr id="7" name="Безымянный (6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243</Words>
  <Application>Microsoft Office PowerPoint</Application>
  <PresentationFormat>Экран (4:3)</PresentationFormat>
  <Paragraphs>69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Aharoni</vt:lpstr>
      <vt:lpstr>Arial</vt:lpstr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Let’s sing the song</vt:lpstr>
      <vt:lpstr>Let’s sing the song</vt:lpstr>
      <vt:lpstr> </vt:lpstr>
      <vt:lpstr>“Sights and souvenirs”</vt:lpstr>
      <vt:lpstr>“Sights and souvenirs”</vt:lpstr>
      <vt:lpstr>Let’s listen the audio</vt:lpstr>
      <vt:lpstr>Answer the questions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morning, boys and girls!</dc:title>
  <dc:creator>7</dc:creator>
  <cp:lastModifiedBy>7</cp:lastModifiedBy>
  <cp:revision>16</cp:revision>
  <dcterms:modified xsi:type="dcterms:W3CDTF">2017-09-03T12:40:29Z</dcterms:modified>
</cp:coreProperties>
</file>