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0" r:id="rId4"/>
    <p:sldId id="296" r:id="rId5"/>
    <p:sldId id="291" r:id="rId6"/>
    <p:sldId id="292" r:id="rId7"/>
    <p:sldId id="274" r:id="rId8"/>
    <p:sldId id="304" r:id="rId9"/>
    <p:sldId id="276" r:id="rId10"/>
    <p:sldId id="306" r:id="rId11"/>
    <p:sldId id="305" r:id="rId12"/>
    <p:sldId id="278" r:id="rId13"/>
    <p:sldId id="266" r:id="rId14"/>
    <p:sldId id="288" r:id="rId15"/>
    <p:sldId id="297" r:id="rId16"/>
    <p:sldId id="280" r:id="rId17"/>
    <p:sldId id="284" r:id="rId18"/>
    <p:sldId id="279" r:id="rId19"/>
    <p:sldId id="295" r:id="rId20"/>
    <p:sldId id="298" r:id="rId21"/>
    <p:sldId id="282" r:id="rId22"/>
    <p:sldId id="307" r:id="rId23"/>
    <p:sldId id="30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66CC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6" autoAdjust="0"/>
    <p:restoredTop sz="94660"/>
  </p:normalViewPr>
  <p:slideViewPr>
    <p:cSldViewPr>
      <p:cViewPr>
        <p:scale>
          <a:sx n="60" d="100"/>
          <a:sy n="60" d="100"/>
        </p:scale>
        <p:origin x="-2011" y="-50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00BF94-E7B1-4FFC-B95F-A05B15F7D596}" type="doc">
      <dgm:prSet loTypeId="urn:microsoft.com/office/officeart/2005/8/layout/radial5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37D089-D678-4F48-BD6B-C8A6A05397A0}">
      <dgm:prSet phldrT="[Текст]"/>
      <dgm:spPr>
        <a:solidFill>
          <a:srgbClr val="9999FF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Формы роботы с детьми по ПДД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77D06A-454E-4FE0-8412-C01EA5A5ED9A}" type="parTrans" cxnId="{22A70354-B5C6-4650-B296-1CE492EC0289}">
      <dgm:prSet/>
      <dgm:spPr/>
      <dgm:t>
        <a:bodyPr/>
        <a:lstStyle/>
        <a:p>
          <a:endParaRPr lang="ru-RU"/>
        </a:p>
      </dgm:t>
    </dgm:pt>
    <dgm:pt modelId="{397EE905-345B-401E-A6D3-BBDABEDB9EA0}" type="sibTrans" cxnId="{22A70354-B5C6-4650-B296-1CE492EC0289}">
      <dgm:prSet/>
      <dgm:spPr/>
      <dgm:t>
        <a:bodyPr/>
        <a:lstStyle/>
        <a:p>
          <a:endParaRPr lang="ru-RU"/>
        </a:p>
      </dgm:t>
    </dgm:pt>
    <dgm:pt modelId="{D8F07E4F-AB87-4973-A79D-B9AAC7392C90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Игровые занятия, досуги, соревнования, викторины, развлечения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CB9746-FA5A-40B2-82DC-34EFDE22F789}" type="parTrans" cxnId="{D59857EE-212B-4849-BB7C-40F89CC8F979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10B8DBF1-1714-46F6-8014-D64D391C7828}" type="sibTrans" cxnId="{D59857EE-212B-4849-BB7C-40F89CC8F979}">
      <dgm:prSet/>
      <dgm:spPr/>
      <dgm:t>
        <a:bodyPr/>
        <a:lstStyle/>
        <a:p>
          <a:endParaRPr lang="ru-RU"/>
        </a:p>
      </dgm:t>
    </dgm:pt>
    <dgm:pt modelId="{1557A706-97B9-42C3-B0DC-B19521BF71E8}">
      <dgm:prSet phldrT="[Текст]"/>
      <dgm:spPr>
        <a:solidFill>
          <a:srgbClr val="7030A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Рассматривание дидактических картинок и иллюстраций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1EEAEE-840E-44C3-866D-12609CD71C0B}" type="parTrans" cxnId="{F95EC2CE-79BE-4EAA-AC42-C2376ADF8EA4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54D99D5A-BED6-4EB8-832F-5437C3843CF1}" type="sibTrans" cxnId="{F95EC2CE-79BE-4EAA-AC42-C2376ADF8EA4}">
      <dgm:prSet/>
      <dgm:spPr/>
      <dgm:t>
        <a:bodyPr/>
        <a:lstStyle/>
        <a:p>
          <a:endParaRPr lang="ru-RU"/>
        </a:p>
      </dgm:t>
    </dgm:pt>
    <dgm:pt modelId="{4109226B-8131-4289-85E3-74996DC044C2}">
      <dgm:prSet phldrT="[Текст]"/>
      <dgm:spPr>
        <a:solidFill>
          <a:srgbClr val="FF66CC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Беседы, минутки безопасности по  ПДД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A4AE61-8C00-4913-91C2-7018C4F37BDF}" type="parTrans" cxnId="{C8DE2EBA-63FE-4EAB-B489-20E464745295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1F940306-1CF1-4853-BF91-EA4C75CCA8D6}" type="sibTrans" cxnId="{C8DE2EBA-63FE-4EAB-B489-20E464745295}">
      <dgm:prSet/>
      <dgm:spPr/>
      <dgm:t>
        <a:bodyPr/>
        <a:lstStyle/>
        <a:p>
          <a:endParaRPr lang="ru-RU"/>
        </a:p>
      </dgm:t>
    </dgm:pt>
    <dgm:pt modelId="{38B3284C-ECDD-430F-9E62-05A8209F2192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Наблюдения за транспортом и пешеходами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91563E3-9459-4757-9139-6B6F88344180}" type="parTrans" cxnId="{20EEBC70-EC76-4870-8264-90444F9B2784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46A2E0FF-F97C-4A3B-9D05-40E1F3E12AC0}" type="sibTrans" cxnId="{20EEBC70-EC76-4870-8264-90444F9B2784}">
      <dgm:prSet/>
      <dgm:spPr/>
      <dgm:t>
        <a:bodyPr/>
        <a:lstStyle/>
        <a:p>
          <a:endParaRPr lang="ru-RU"/>
        </a:p>
      </dgm:t>
    </dgm:pt>
    <dgm:pt modelId="{30F8C831-FEE6-4DAC-85EA-5347B4BACC61}">
      <dgm:prSet/>
      <dgm:spPr>
        <a:solidFill>
          <a:srgbClr val="FF99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Целевые прогулки к светофору, перекрестку и остановке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D42777-6C61-4F98-80E9-A4626D83B546}" type="parTrans" cxnId="{9D15BB50-75A5-4B3C-9C04-83531A6F8715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F72B850E-3106-4E81-8550-E32D88EEAF57}" type="sibTrans" cxnId="{9D15BB50-75A5-4B3C-9C04-83531A6F8715}">
      <dgm:prSet/>
      <dgm:spPr/>
      <dgm:t>
        <a:bodyPr/>
        <a:lstStyle/>
        <a:p>
          <a:endParaRPr lang="ru-RU"/>
        </a:p>
      </dgm:t>
    </dgm:pt>
    <dgm:pt modelId="{3F30AA78-E92E-4EC6-9C8B-2684BD983AC6}">
      <dgm:prSet/>
      <dgm:spPr>
        <a:solidFill>
          <a:srgbClr val="0070C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Чтение художественной литературы, стихов, отгадывание загадок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3851BA-A937-4FFB-9414-48F710A43AF8}" type="parTrans" cxnId="{BFB4673E-E364-4CAB-93AB-375AEAED8E52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A59D25C3-C017-44D4-8A74-052BFB00D85A}" type="sibTrans" cxnId="{BFB4673E-E364-4CAB-93AB-375AEAED8E52}">
      <dgm:prSet/>
      <dgm:spPr/>
      <dgm:t>
        <a:bodyPr/>
        <a:lstStyle/>
        <a:p>
          <a:endParaRPr lang="ru-RU"/>
        </a:p>
      </dgm:t>
    </dgm:pt>
    <dgm:pt modelId="{BB43B55D-67DB-4872-B7F8-826515A55047}">
      <dgm:prSet/>
      <dgm:spPr>
        <a:solidFill>
          <a:srgbClr val="00B05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Различные виды игр (дидактические, подвижные, сюжетно-ролевые и др.)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95C6FF-6094-4E10-92E8-CC47549A0E3C}" type="parTrans" cxnId="{B1CFD963-5ADB-48E1-8D8B-9CB79DB2E9C5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974A81C5-6184-45A7-9E3E-3FB8995A3577}" type="sibTrans" cxnId="{B1CFD963-5ADB-48E1-8D8B-9CB79DB2E9C5}">
      <dgm:prSet/>
      <dgm:spPr/>
      <dgm:t>
        <a:bodyPr/>
        <a:lstStyle/>
        <a:p>
          <a:endParaRPr lang="ru-RU"/>
        </a:p>
      </dgm:t>
    </dgm:pt>
    <dgm:pt modelId="{76531DCB-F1C0-4699-822E-CE04DA9053A8}">
      <dgm:prSet/>
      <dgm:spPr>
        <a:solidFill>
          <a:srgbClr val="FFFF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Конкурсы и выставки рисунков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B6310B-6FBF-4548-B090-678849A12C6D}" type="parTrans" cxnId="{69DF4E13-FFFE-4A02-9A32-5A7D23E8C5EF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95B6F458-76AD-4F4B-B6E7-144F5427A98D}" type="sibTrans" cxnId="{69DF4E13-FFFE-4A02-9A32-5A7D23E8C5EF}">
      <dgm:prSet/>
      <dgm:spPr/>
      <dgm:t>
        <a:bodyPr/>
        <a:lstStyle/>
        <a:p>
          <a:endParaRPr lang="ru-RU"/>
        </a:p>
      </dgm:t>
    </dgm:pt>
    <dgm:pt modelId="{5BF36809-CE6E-4B89-B17A-F52BDCF03C29}" type="pres">
      <dgm:prSet presAssocID="{8C00BF94-E7B1-4FFC-B95F-A05B15F7D59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FA2F5-0CA7-40B0-B659-5C059A6BC1C6}" type="pres">
      <dgm:prSet presAssocID="{B237D089-D678-4F48-BD6B-C8A6A05397A0}" presName="centerShape" presStyleLbl="node0" presStyleIdx="0" presStyleCnt="1"/>
      <dgm:spPr/>
      <dgm:t>
        <a:bodyPr/>
        <a:lstStyle/>
        <a:p>
          <a:endParaRPr lang="ru-RU"/>
        </a:p>
      </dgm:t>
    </dgm:pt>
    <dgm:pt modelId="{05C8D039-B408-424A-BD73-1909ADD3E226}" type="pres">
      <dgm:prSet presAssocID="{D2D42777-6C61-4F98-80E9-A4626D83B546}" presName="parTrans" presStyleLbl="sibTrans2D1" presStyleIdx="0" presStyleCnt="8"/>
      <dgm:spPr/>
      <dgm:t>
        <a:bodyPr/>
        <a:lstStyle/>
        <a:p>
          <a:endParaRPr lang="ru-RU"/>
        </a:p>
      </dgm:t>
    </dgm:pt>
    <dgm:pt modelId="{845B7243-10E2-4D32-8602-F649DFE3627E}" type="pres">
      <dgm:prSet presAssocID="{D2D42777-6C61-4F98-80E9-A4626D83B546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2731B8ED-7F52-4703-812C-FF4B82A7E7A9}" type="pres">
      <dgm:prSet presAssocID="{30F8C831-FEE6-4DAC-85EA-5347B4BACC61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16297-4405-49CA-B074-9BE962C4ACA9}" type="pres">
      <dgm:prSet presAssocID="{46B6310B-6FBF-4548-B090-678849A12C6D}" presName="parTrans" presStyleLbl="sibTrans2D1" presStyleIdx="1" presStyleCnt="8"/>
      <dgm:spPr/>
      <dgm:t>
        <a:bodyPr/>
        <a:lstStyle/>
        <a:p>
          <a:endParaRPr lang="ru-RU"/>
        </a:p>
      </dgm:t>
    </dgm:pt>
    <dgm:pt modelId="{24652B2D-60D7-4B63-8AEB-BCB4FD1BA9FC}" type="pres">
      <dgm:prSet presAssocID="{46B6310B-6FBF-4548-B090-678849A12C6D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F025E747-862C-416F-97F8-6D6116AF4261}" type="pres">
      <dgm:prSet presAssocID="{76531DCB-F1C0-4699-822E-CE04DA9053A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D894E-D6E7-4C15-AD54-5DBD16D8528A}" type="pres">
      <dgm:prSet presAssocID="{8B95C6FF-6094-4E10-92E8-CC47549A0E3C}" presName="parTrans" presStyleLbl="sibTrans2D1" presStyleIdx="2" presStyleCnt="8"/>
      <dgm:spPr/>
      <dgm:t>
        <a:bodyPr/>
        <a:lstStyle/>
        <a:p>
          <a:endParaRPr lang="ru-RU"/>
        </a:p>
      </dgm:t>
    </dgm:pt>
    <dgm:pt modelId="{0509DAD7-95F6-427E-9B86-45B9FAED6662}" type="pres">
      <dgm:prSet presAssocID="{8B95C6FF-6094-4E10-92E8-CC47549A0E3C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99EBD651-1F96-475D-91BD-65F3660CEC65}" type="pres">
      <dgm:prSet presAssocID="{BB43B55D-67DB-4872-B7F8-826515A55047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260ED-62AA-41DD-B56A-17454E229EF1}" type="pres">
      <dgm:prSet presAssocID="{F7CB9746-FA5A-40B2-82DC-34EFDE22F789}" presName="parTrans" presStyleLbl="sibTrans2D1" presStyleIdx="3" presStyleCnt="8"/>
      <dgm:spPr/>
      <dgm:t>
        <a:bodyPr/>
        <a:lstStyle/>
        <a:p>
          <a:endParaRPr lang="ru-RU"/>
        </a:p>
      </dgm:t>
    </dgm:pt>
    <dgm:pt modelId="{BDDA33B0-091A-4CE1-B277-DC193324F181}" type="pres">
      <dgm:prSet presAssocID="{F7CB9746-FA5A-40B2-82DC-34EFDE22F789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4A95093A-FCED-485A-999B-60DE5E15DBA1}" type="pres">
      <dgm:prSet presAssocID="{D8F07E4F-AB87-4973-A79D-B9AAC7392C9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5DE9F-5AC5-459A-8B01-2F4FDF663E32}" type="pres">
      <dgm:prSet presAssocID="{AD3851BA-A937-4FFB-9414-48F710A43AF8}" presName="parTrans" presStyleLbl="sibTrans2D1" presStyleIdx="4" presStyleCnt="8"/>
      <dgm:spPr/>
      <dgm:t>
        <a:bodyPr/>
        <a:lstStyle/>
        <a:p>
          <a:endParaRPr lang="ru-RU"/>
        </a:p>
      </dgm:t>
    </dgm:pt>
    <dgm:pt modelId="{F2E9F006-42FC-43E5-8E2A-1D2AEFC56D70}" type="pres">
      <dgm:prSet presAssocID="{AD3851BA-A937-4FFB-9414-48F710A43AF8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544DE39C-86E0-4BF7-8625-42C1771CABAA}" type="pres">
      <dgm:prSet presAssocID="{3F30AA78-E92E-4EC6-9C8B-2684BD983AC6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1F89A-0EAA-4068-AD30-045EE934E468}" type="pres">
      <dgm:prSet presAssocID="{D61EEAEE-840E-44C3-866D-12609CD71C0B}" presName="parTrans" presStyleLbl="sibTrans2D1" presStyleIdx="5" presStyleCnt="8"/>
      <dgm:spPr/>
      <dgm:t>
        <a:bodyPr/>
        <a:lstStyle/>
        <a:p>
          <a:endParaRPr lang="ru-RU"/>
        </a:p>
      </dgm:t>
    </dgm:pt>
    <dgm:pt modelId="{48BC5E34-0C63-44AF-BD72-B1AEDFB0E178}" type="pres">
      <dgm:prSet presAssocID="{D61EEAEE-840E-44C3-866D-12609CD71C0B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E825E076-5ADD-4FC6-960E-43C31F9CFDC3}" type="pres">
      <dgm:prSet presAssocID="{1557A706-97B9-42C3-B0DC-B19521BF71E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B3B966-8C22-4976-97AF-5743810728E6}" type="pres">
      <dgm:prSet presAssocID="{BDA4AE61-8C00-4913-91C2-7018C4F37BDF}" presName="parTrans" presStyleLbl="sibTrans2D1" presStyleIdx="6" presStyleCnt="8"/>
      <dgm:spPr/>
      <dgm:t>
        <a:bodyPr/>
        <a:lstStyle/>
        <a:p>
          <a:endParaRPr lang="ru-RU"/>
        </a:p>
      </dgm:t>
    </dgm:pt>
    <dgm:pt modelId="{911FCB4A-443E-40CD-A2EB-9F283F8128DB}" type="pres">
      <dgm:prSet presAssocID="{BDA4AE61-8C00-4913-91C2-7018C4F37BDF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0872736B-F163-4B46-ACBF-B13CB0B8703B}" type="pres">
      <dgm:prSet presAssocID="{4109226B-8131-4289-85E3-74996DC044C2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FC57C-61B5-41D6-95C4-809DB4BABC08}" type="pres">
      <dgm:prSet presAssocID="{191563E3-9459-4757-9139-6B6F88344180}" presName="parTrans" presStyleLbl="sibTrans2D1" presStyleIdx="7" presStyleCnt="8"/>
      <dgm:spPr/>
      <dgm:t>
        <a:bodyPr/>
        <a:lstStyle/>
        <a:p>
          <a:endParaRPr lang="ru-RU"/>
        </a:p>
      </dgm:t>
    </dgm:pt>
    <dgm:pt modelId="{A9174279-AEA7-4346-9DCC-C3374956FAB3}" type="pres">
      <dgm:prSet presAssocID="{191563E3-9459-4757-9139-6B6F88344180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C79DE6AE-50BF-4F28-8BB8-2F51FFBDC42B}" type="pres">
      <dgm:prSet presAssocID="{38B3284C-ECDD-430F-9E62-05A8209F2192}" presName="node" presStyleLbl="node1" presStyleIdx="7" presStyleCnt="8" custRadScaleRad="101317" custRadScaleInc="3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ED3904-C43D-42AC-9532-0330E8DA46DE}" type="presOf" srcId="{D2D42777-6C61-4F98-80E9-A4626D83B546}" destId="{05C8D039-B408-424A-BD73-1909ADD3E226}" srcOrd="0" destOrd="0" presId="urn:microsoft.com/office/officeart/2005/8/layout/radial5"/>
    <dgm:cxn modelId="{74F9F39F-E8BF-4E02-8B34-8D7766508279}" type="presOf" srcId="{BDA4AE61-8C00-4913-91C2-7018C4F37BDF}" destId="{911FCB4A-443E-40CD-A2EB-9F283F8128DB}" srcOrd="1" destOrd="0" presId="urn:microsoft.com/office/officeart/2005/8/layout/radial5"/>
    <dgm:cxn modelId="{DC65D90D-0235-4908-A184-FFA5B121EDC4}" type="presOf" srcId="{191563E3-9459-4757-9139-6B6F88344180}" destId="{A9174279-AEA7-4346-9DCC-C3374956FAB3}" srcOrd="1" destOrd="0" presId="urn:microsoft.com/office/officeart/2005/8/layout/radial5"/>
    <dgm:cxn modelId="{193DA1B7-1CE9-4B1D-85A0-2051DB8E360C}" type="presOf" srcId="{B237D089-D678-4F48-BD6B-C8A6A05397A0}" destId="{8D4FA2F5-0CA7-40B0-B659-5C059A6BC1C6}" srcOrd="0" destOrd="0" presId="urn:microsoft.com/office/officeart/2005/8/layout/radial5"/>
    <dgm:cxn modelId="{CC42E576-EA98-40A8-AA19-ABA4815FBE32}" type="presOf" srcId="{38B3284C-ECDD-430F-9E62-05A8209F2192}" destId="{C79DE6AE-50BF-4F28-8BB8-2F51FFBDC42B}" srcOrd="0" destOrd="0" presId="urn:microsoft.com/office/officeart/2005/8/layout/radial5"/>
    <dgm:cxn modelId="{C5FD4560-C402-49D1-8C17-F07A3940E663}" type="presOf" srcId="{D61EEAEE-840E-44C3-866D-12609CD71C0B}" destId="{4041F89A-0EAA-4068-AD30-045EE934E468}" srcOrd="0" destOrd="0" presId="urn:microsoft.com/office/officeart/2005/8/layout/radial5"/>
    <dgm:cxn modelId="{5BD8E9A5-9640-4F07-ACD4-CD77DFA05488}" type="presOf" srcId="{1557A706-97B9-42C3-B0DC-B19521BF71E8}" destId="{E825E076-5ADD-4FC6-960E-43C31F9CFDC3}" srcOrd="0" destOrd="0" presId="urn:microsoft.com/office/officeart/2005/8/layout/radial5"/>
    <dgm:cxn modelId="{20EEBC70-EC76-4870-8264-90444F9B2784}" srcId="{B237D089-D678-4F48-BD6B-C8A6A05397A0}" destId="{38B3284C-ECDD-430F-9E62-05A8209F2192}" srcOrd="7" destOrd="0" parTransId="{191563E3-9459-4757-9139-6B6F88344180}" sibTransId="{46A2E0FF-F97C-4A3B-9D05-40E1F3E12AC0}"/>
    <dgm:cxn modelId="{9D15BB50-75A5-4B3C-9C04-83531A6F8715}" srcId="{B237D089-D678-4F48-BD6B-C8A6A05397A0}" destId="{30F8C831-FEE6-4DAC-85EA-5347B4BACC61}" srcOrd="0" destOrd="0" parTransId="{D2D42777-6C61-4F98-80E9-A4626D83B546}" sibTransId="{F72B850E-3106-4E81-8550-E32D88EEAF57}"/>
    <dgm:cxn modelId="{F95EC2CE-79BE-4EAA-AC42-C2376ADF8EA4}" srcId="{B237D089-D678-4F48-BD6B-C8A6A05397A0}" destId="{1557A706-97B9-42C3-B0DC-B19521BF71E8}" srcOrd="5" destOrd="0" parTransId="{D61EEAEE-840E-44C3-866D-12609CD71C0B}" sibTransId="{54D99D5A-BED6-4EB8-832F-5437C3843CF1}"/>
    <dgm:cxn modelId="{1DE918FB-B027-4DDB-9C5A-B745954D4C89}" type="presOf" srcId="{D8F07E4F-AB87-4973-A79D-B9AAC7392C90}" destId="{4A95093A-FCED-485A-999B-60DE5E15DBA1}" srcOrd="0" destOrd="0" presId="urn:microsoft.com/office/officeart/2005/8/layout/radial5"/>
    <dgm:cxn modelId="{CE841714-5186-42B4-A4F6-6D6007AA3623}" type="presOf" srcId="{46B6310B-6FBF-4548-B090-678849A12C6D}" destId="{0E316297-4405-49CA-B074-9BE962C4ACA9}" srcOrd="0" destOrd="0" presId="urn:microsoft.com/office/officeart/2005/8/layout/radial5"/>
    <dgm:cxn modelId="{B7DF46F6-4CA2-4937-A14D-B492ECEA3A8B}" type="presOf" srcId="{D61EEAEE-840E-44C3-866D-12609CD71C0B}" destId="{48BC5E34-0C63-44AF-BD72-B1AEDFB0E178}" srcOrd="1" destOrd="0" presId="urn:microsoft.com/office/officeart/2005/8/layout/radial5"/>
    <dgm:cxn modelId="{C78C7C08-B664-41AD-AB09-49169CA21D1F}" type="presOf" srcId="{D2D42777-6C61-4F98-80E9-A4626D83B546}" destId="{845B7243-10E2-4D32-8602-F649DFE3627E}" srcOrd="1" destOrd="0" presId="urn:microsoft.com/office/officeart/2005/8/layout/radial5"/>
    <dgm:cxn modelId="{AD459307-7BF6-4B3E-953B-79D97C008C85}" type="presOf" srcId="{191563E3-9459-4757-9139-6B6F88344180}" destId="{64BFC57C-61B5-41D6-95C4-809DB4BABC08}" srcOrd="0" destOrd="0" presId="urn:microsoft.com/office/officeart/2005/8/layout/radial5"/>
    <dgm:cxn modelId="{D59857EE-212B-4849-BB7C-40F89CC8F979}" srcId="{B237D089-D678-4F48-BD6B-C8A6A05397A0}" destId="{D8F07E4F-AB87-4973-A79D-B9AAC7392C90}" srcOrd="3" destOrd="0" parTransId="{F7CB9746-FA5A-40B2-82DC-34EFDE22F789}" sibTransId="{10B8DBF1-1714-46F6-8014-D64D391C7828}"/>
    <dgm:cxn modelId="{4FD8CC3A-4E3F-4B16-AB29-71881EAE0481}" type="presOf" srcId="{30F8C831-FEE6-4DAC-85EA-5347B4BACC61}" destId="{2731B8ED-7F52-4703-812C-FF4B82A7E7A9}" srcOrd="0" destOrd="0" presId="urn:microsoft.com/office/officeart/2005/8/layout/radial5"/>
    <dgm:cxn modelId="{08B0B2BA-F1A4-4174-9F1B-696D35951A5B}" type="presOf" srcId="{F7CB9746-FA5A-40B2-82DC-34EFDE22F789}" destId="{52C260ED-62AA-41DD-B56A-17454E229EF1}" srcOrd="0" destOrd="0" presId="urn:microsoft.com/office/officeart/2005/8/layout/radial5"/>
    <dgm:cxn modelId="{C8DE2EBA-63FE-4EAB-B489-20E464745295}" srcId="{B237D089-D678-4F48-BD6B-C8A6A05397A0}" destId="{4109226B-8131-4289-85E3-74996DC044C2}" srcOrd="6" destOrd="0" parTransId="{BDA4AE61-8C00-4913-91C2-7018C4F37BDF}" sibTransId="{1F940306-1CF1-4853-BF91-EA4C75CCA8D6}"/>
    <dgm:cxn modelId="{F0A2B1A7-7DD6-4D35-90B0-3158C8BADFB2}" type="presOf" srcId="{8B95C6FF-6094-4E10-92E8-CC47549A0E3C}" destId="{D5ED894E-D6E7-4C15-AD54-5DBD16D8528A}" srcOrd="0" destOrd="0" presId="urn:microsoft.com/office/officeart/2005/8/layout/radial5"/>
    <dgm:cxn modelId="{8B5290C6-19E1-4D47-A259-1545BEFB4726}" type="presOf" srcId="{8C00BF94-E7B1-4FFC-B95F-A05B15F7D596}" destId="{5BF36809-CE6E-4B89-B17A-F52BDCF03C29}" srcOrd="0" destOrd="0" presId="urn:microsoft.com/office/officeart/2005/8/layout/radial5"/>
    <dgm:cxn modelId="{78DE734D-AA26-4CFA-AE9A-612928CD2DC6}" type="presOf" srcId="{3F30AA78-E92E-4EC6-9C8B-2684BD983AC6}" destId="{544DE39C-86E0-4BF7-8625-42C1771CABAA}" srcOrd="0" destOrd="0" presId="urn:microsoft.com/office/officeart/2005/8/layout/radial5"/>
    <dgm:cxn modelId="{BFB4673E-E364-4CAB-93AB-375AEAED8E52}" srcId="{B237D089-D678-4F48-BD6B-C8A6A05397A0}" destId="{3F30AA78-E92E-4EC6-9C8B-2684BD983AC6}" srcOrd="4" destOrd="0" parTransId="{AD3851BA-A937-4FFB-9414-48F710A43AF8}" sibTransId="{A59D25C3-C017-44D4-8A74-052BFB00D85A}"/>
    <dgm:cxn modelId="{B1CFD963-5ADB-48E1-8D8B-9CB79DB2E9C5}" srcId="{B237D089-D678-4F48-BD6B-C8A6A05397A0}" destId="{BB43B55D-67DB-4872-B7F8-826515A55047}" srcOrd="2" destOrd="0" parTransId="{8B95C6FF-6094-4E10-92E8-CC47549A0E3C}" sibTransId="{974A81C5-6184-45A7-9E3E-3FB8995A3577}"/>
    <dgm:cxn modelId="{54A7B211-5384-44F0-B9B0-6A3D85A01585}" type="presOf" srcId="{76531DCB-F1C0-4699-822E-CE04DA9053A8}" destId="{F025E747-862C-416F-97F8-6D6116AF4261}" srcOrd="0" destOrd="0" presId="urn:microsoft.com/office/officeart/2005/8/layout/radial5"/>
    <dgm:cxn modelId="{D19D1194-DADD-43A3-A544-259533AE0184}" type="presOf" srcId="{46B6310B-6FBF-4548-B090-678849A12C6D}" destId="{24652B2D-60D7-4B63-8AEB-BCB4FD1BA9FC}" srcOrd="1" destOrd="0" presId="urn:microsoft.com/office/officeart/2005/8/layout/radial5"/>
    <dgm:cxn modelId="{69ADB0E6-B23D-42CB-B8A5-85881DCF6C8B}" type="presOf" srcId="{4109226B-8131-4289-85E3-74996DC044C2}" destId="{0872736B-F163-4B46-ACBF-B13CB0B8703B}" srcOrd="0" destOrd="0" presId="urn:microsoft.com/office/officeart/2005/8/layout/radial5"/>
    <dgm:cxn modelId="{8C1B398A-D509-4D6A-B963-C921EB0DAA31}" type="presOf" srcId="{F7CB9746-FA5A-40B2-82DC-34EFDE22F789}" destId="{BDDA33B0-091A-4CE1-B277-DC193324F181}" srcOrd="1" destOrd="0" presId="urn:microsoft.com/office/officeart/2005/8/layout/radial5"/>
    <dgm:cxn modelId="{DF8D705E-1017-4B7C-96D5-E7BD20ABD202}" type="presOf" srcId="{BB43B55D-67DB-4872-B7F8-826515A55047}" destId="{99EBD651-1F96-475D-91BD-65F3660CEC65}" srcOrd="0" destOrd="0" presId="urn:microsoft.com/office/officeart/2005/8/layout/radial5"/>
    <dgm:cxn modelId="{22A70354-B5C6-4650-B296-1CE492EC0289}" srcId="{8C00BF94-E7B1-4FFC-B95F-A05B15F7D596}" destId="{B237D089-D678-4F48-BD6B-C8A6A05397A0}" srcOrd="0" destOrd="0" parTransId="{6077D06A-454E-4FE0-8412-C01EA5A5ED9A}" sibTransId="{397EE905-345B-401E-A6D3-BBDABEDB9EA0}"/>
    <dgm:cxn modelId="{6713CB7C-6AD6-42C9-A9C8-0EC738818F84}" type="presOf" srcId="{8B95C6FF-6094-4E10-92E8-CC47549A0E3C}" destId="{0509DAD7-95F6-427E-9B86-45B9FAED6662}" srcOrd="1" destOrd="0" presId="urn:microsoft.com/office/officeart/2005/8/layout/radial5"/>
    <dgm:cxn modelId="{9DAC1259-B911-479B-801E-528EC3A17F7D}" type="presOf" srcId="{BDA4AE61-8C00-4913-91C2-7018C4F37BDF}" destId="{DAB3B966-8C22-4976-97AF-5743810728E6}" srcOrd="0" destOrd="0" presId="urn:microsoft.com/office/officeart/2005/8/layout/radial5"/>
    <dgm:cxn modelId="{B957D92A-9B31-4F3B-8DE0-CF4D47CE7FD5}" type="presOf" srcId="{AD3851BA-A937-4FFB-9414-48F710A43AF8}" destId="{F2E9F006-42FC-43E5-8E2A-1D2AEFC56D70}" srcOrd="1" destOrd="0" presId="urn:microsoft.com/office/officeart/2005/8/layout/radial5"/>
    <dgm:cxn modelId="{11308EBE-1A9C-4FEA-A68A-9C98182F674A}" type="presOf" srcId="{AD3851BA-A937-4FFB-9414-48F710A43AF8}" destId="{CBC5DE9F-5AC5-459A-8B01-2F4FDF663E32}" srcOrd="0" destOrd="0" presId="urn:microsoft.com/office/officeart/2005/8/layout/radial5"/>
    <dgm:cxn modelId="{69DF4E13-FFFE-4A02-9A32-5A7D23E8C5EF}" srcId="{B237D089-D678-4F48-BD6B-C8A6A05397A0}" destId="{76531DCB-F1C0-4699-822E-CE04DA9053A8}" srcOrd="1" destOrd="0" parTransId="{46B6310B-6FBF-4548-B090-678849A12C6D}" sibTransId="{95B6F458-76AD-4F4B-B6E7-144F5427A98D}"/>
    <dgm:cxn modelId="{84027E88-D2A6-42F3-A76F-B77D2E87E089}" type="presParOf" srcId="{5BF36809-CE6E-4B89-B17A-F52BDCF03C29}" destId="{8D4FA2F5-0CA7-40B0-B659-5C059A6BC1C6}" srcOrd="0" destOrd="0" presId="urn:microsoft.com/office/officeart/2005/8/layout/radial5"/>
    <dgm:cxn modelId="{07C8E932-BE8F-4A22-8159-7CFB8BF1CB28}" type="presParOf" srcId="{5BF36809-CE6E-4B89-B17A-F52BDCF03C29}" destId="{05C8D039-B408-424A-BD73-1909ADD3E226}" srcOrd="1" destOrd="0" presId="urn:microsoft.com/office/officeart/2005/8/layout/radial5"/>
    <dgm:cxn modelId="{A61E6BD0-7ECB-4764-8E02-CD4655419E95}" type="presParOf" srcId="{05C8D039-B408-424A-BD73-1909ADD3E226}" destId="{845B7243-10E2-4D32-8602-F649DFE3627E}" srcOrd="0" destOrd="0" presId="urn:microsoft.com/office/officeart/2005/8/layout/radial5"/>
    <dgm:cxn modelId="{6E415A61-2E1E-46B3-A113-521984019FA1}" type="presParOf" srcId="{5BF36809-CE6E-4B89-B17A-F52BDCF03C29}" destId="{2731B8ED-7F52-4703-812C-FF4B82A7E7A9}" srcOrd="2" destOrd="0" presId="urn:microsoft.com/office/officeart/2005/8/layout/radial5"/>
    <dgm:cxn modelId="{6FB1ACD6-C647-4F88-B741-E8EC37328B7C}" type="presParOf" srcId="{5BF36809-CE6E-4B89-B17A-F52BDCF03C29}" destId="{0E316297-4405-49CA-B074-9BE962C4ACA9}" srcOrd="3" destOrd="0" presId="urn:microsoft.com/office/officeart/2005/8/layout/radial5"/>
    <dgm:cxn modelId="{0912792A-CA5B-4E75-B830-D8BC11734E26}" type="presParOf" srcId="{0E316297-4405-49CA-B074-9BE962C4ACA9}" destId="{24652B2D-60D7-4B63-8AEB-BCB4FD1BA9FC}" srcOrd="0" destOrd="0" presId="urn:microsoft.com/office/officeart/2005/8/layout/radial5"/>
    <dgm:cxn modelId="{C3465A5C-5469-4C83-8302-0D7B39FC3EC5}" type="presParOf" srcId="{5BF36809-CE6E-4B89-B17A-F52BDCF03C29}" destId="{F025E747-862C-416F-97F8-6D6116AF4261}" srcOrd="4" destOrd="0" presId="urn:microsoft.com/office/officeart/2005/8/layout/radial5"/>
    <dgm:cxn modelId="{31A0C131-1C67-48DC-8449-E2184FE31A91}" type="presParOf" srcId="{5BF36809-CE6E-4B89-B17A-F52BDCF03C29}" destId="{D5ED894E-D6E7-4C15-AD54-5DBD16D8528A}" srcOrd="5" destOrd="0" presId="urn:microsoft.com/office/officeart/2005/8/layout/radial5"/>
    <dgm:cxn modelId="{BEE3750B-A772-4363-ABE9-1766D161B0AD}" type="presParOf" srcId="{D5ED894E-D6E7-4C15-AD54-5DBD16D8528A}" destId="{0509DAD7-95F6-427E-9B86-45B9FAED6662}" srcOrd="0" destOrd="0" presId="urn:microsoft.com/office/officeart/2005/8/layout/radial5"/>
    <dgm:cxn modelId="{92DE450D-1796-4602-A924-5B68671E3E06}" type="presParOf" srcId="{5BF36809-CE6E-4B89-B17A-F52BDCF03C29}" destId="{99EBD651-1F96-475D-91BD-65F3660CEC65}" srcOrd="6" destOrd="0" presId="urn:microsoft.com/office/officeart/2005/8/layout/radial5"/>
    <dgm:cxn modelId="{B422DEE7-E91C-45A0-A169-5A690C50C82A}" type="presParOf" srcId="{5BF36809-CE6E-4B89-B17A-F52BDCF03C29}" destId="{52C260ED-62AA-41DD-B56A-17454E229EF1}" srcOrd="7" destOrd="0" presId="urn:microsoft.com/office/officeart/2005/8/layout/radial5"/>
    <dgm:cxn modelId="{B7156B00-AF62-4DEC-9F08-D7AAA15D8E38}" type="presParOf" srcId="{52C260ED-62AA-41DD-B56A-17454E229EF1}" destId="{BDDA33B0-091A-4CE1-B277-DC193324F181}" srcOrd="0" destOrd="0" presId="urn:microsoft.com/office/officeart/2005/8/layout/radial5"/>
    <dgm:cxn modelId="{BE750E29-CED1-4537-BE1D-35A6DA355897}" type="presParOf" srcId="{5BF36809-CE6E-4B89-B17A-F52BDCF03C29}" destId="{4A95093A-FCED-485A-999B-60DE5E15DBA1}" srcOrd="8" destOrd="0" presId="urn:microsoft.com/office/officeart/2005/8/layout/radial5"/>
    <dgm:cxn modelId="{B5F5495B-3FC1-4EB2-931F-D20F8550CAF2}" type="presParOf" srcId="{5BF36809-CE6E-4B89-B17A-F52BDCF03C29}" destId="{CBC5DE9F-5AC5-459A-8B01-2F4FDF663E32}" srcOrd="9" destOrd="0" presId="urn:microsoft.com/office/officeart/2005/8/layout/radial5"/>
    <dgm:cxn modelId="{5ABDD892-2CFF-4230-A663-95DE09B0628A}" type="presParOf" srcId="{CBC5DE9F-5AC5-459A-8B01-2F4FDF663E32}" destId="{F2E9F006-42FC-43E5-8E2A-1D2AEFC56D70}" srcOrd="0" destOrd="0" presId="urn:microsoft.com/office/officeart/2005/8/layout/radial5"/>
    <dgm:cxn modelId="{8CCE77A1-8CCB-468D-BD60-5A6300E907CC}" type="presParOf" srcId="{5BF36809-CE6E-4B89-B17A-F52BDCF03C29}" destId="{544DE39C-86E0-4BF7-8625-42C1771CABAA}" srcOrd="10" destOrd="0" presId="urn:microsoft.com/office/officeart/2005/8/layout/radial5"/>
    <dgm:cxn modelId="{E6CA5B58-43E9-45FB-AE0E-AC108FBBFD24}" type="presParOf" srcId="{5BF36809-CE6E-4B89-B17A-F52BDCF03C29}" destId="{4041F89A-0EAA-4068-AD30-045EE934E468}" srcOrd="11" destOrd="0" presId="urn:microsoft.com/office/officeart/2005/8/layout/radial5"/>
    <dgm:cxn modelId="{0474085F-D5D8-4A9E-92EC-E0069FBB6796}" type="presParOf" srcId="{4041F89A-0EAA-4068-AD30-045EE934E468}" destId="{48BC5E34-0C63-44AF-BD72-B1AEDFB0E178}" srcOrd="0" destOrd="0" presId="urn:microsoft.com/office/officeart/2005/8/layout/radial5"/>
    <dgm:cxn modelId="{17FA3A8E-7860-41DC-9ABC-2E7F61C5DC21}" type="presParOf" srcId="{5BF36809-CE6E-4B89-B17A-F52BDCF03C29}" destId="{E825E076-5ADD-4FC6-960E-43C31F9CFDC3}" srcOrd="12" destOrd="0" presId="urn:microsoft.com/office/officeart/2005/8/layout/radial5"/>
    <dgm:cxn modelId="{31314F99-F1CB-482F-906F-09182BEFF2E3}" type="presParOf" srcId="{5BF36809-CE6E-4B89-B17A-F52BDCF03C29}" destId="{DAB3B966-8C22-4976-97AF-5743810728E6}" srcOrd="13" destOrd="0" presId="urn:microsoft.com/office/officeart/2005/8/layout/radial5"/>
    <dgm:cxn modelId="{15A79A4B-892D-41D6-A7A6-0AE2CB4AA479}" type="presParOf" srcId="{DAB3B966-8C22-4976-97AF-5743810728E6}" destId="{911FCB4A-443E-40CD-A2EB-9F283F8128DB}" srcOrd="0" destOrd="0" presId="urn:microsoft.com/office/officeart/2005/8/layout/radial5"/>
    <dgm:cxn modelId="{5012AC6D-06F4-43FA-8751-D9E2B8110B4E}" type="presParOf" srcId="{5BF36809-CE6E-4B89-B17A-F52BDCF03C29}" destId="{0872736B-F163-4B46-ACBF-B13CB0B8703B}" srcOrd="14" destOrd="0" presId="urn:microsoft.com/office/officeart/2005/8/layout/radial5"/>
    <dgm:cxn modelId="{CB4A023D-8922-45FD-A02B-A4CD51FCD0D7}" type="presParOf" srcId="{5BF36809-CE6E-4B89-B17A-F52BDCF03C29}" destId="{64BFC57C-61B5-41D6-95C4-809DB4BABC08}" srcOrd="15" destOrd="0" presId="urn:microsoft.com/office/officeart/2005/8/layout/radial5"/>
    <dgm:cxn modelId="{C0FB41F3-81BF-4E08-BACA-6444D0725F24}" type="presParOf" srcId="{64BFC57C-61B5-41D6-95C4-809DB4BABC08}" destId="{A9174279-AEA7-4346-9DCC-C3374956FAB3}" srcOrd="0" destOrd="0" presId="urn:microsoft.com/office/officeart/2005/8/layout/radial5"/>
    <dgm:cxn modelId="{7AF50483-2A84-4A89-957D-7807867BE106}" type="presParOf" srcId="{5BF36809-CE6E-4B89-B17A-F52BDCF03C29}" destId="{C79DE6AE-50BF-4F28-8BB8-2F51FFBDC42B}" srcOrd="16" destOrd="0" presId="urn:microsoft.com/office/officeart/2005/8/layout/radial5"/>
  </dgm:cxnLst>
  <dgm:bg>
    <a:noFill/>
  </dgm:bg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00BF94-E7B1-4FFC-B95F-A05B15F7D596}" type="doc">
      <dgm:prSet loTypeId="urn:microsoft.com/office/officeart/2005/8/layout/radial5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37D089-D678-4F48-BD6B-C8A6A05397A0}">
      <dgm:prSet phldrT="[Текст]" custT="1"/>
      <dgm:spPr>
        <a:solidFill>
          <a:srgbClr val="9999FF"/>
        </a:solidFill>
      </dgm:spPr>
      <dgm:t>
        <a:bodyPr/>
        <a:lstStyle/>
        <a:p>
          <a:r>
            <a: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Формы взаимодействия с родителями</a:t>
          </a:r>
          <a:endParaRPr lang="ru-RU" sz="13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77D06A-454E-4FE0-8412-C01EA5A5ED9A}" type="parTrans" cxnId="{22A70354-B5C6-4650-B296-1CE492EC0289}">
      <dgm:prSet/>
      <dgm:spPr/>
      <dgm:t>
        <a:bodyPr/>
        <a:lstStyle/>
        <a:p>
          <a:endParaRPr lang="ru-RU"/>
        </a:p>
      </dgm:t>
    </dgm:pt>
    <dgm:pt modelId="{397EE905-345B-401E-A6D3-BBDABEDB9EA0}" type="sibTrans" cxnId="{22A70354-B5C6-4650-B296-1CE492EC0289}">
      <dgm:prSet/>
      <dgm:spPr/>
      <dgm:t>
        <a:bodyPr/>
        <a:lstStyle/>
        <a:p>
          <a:endParaRPr lang="ru-RU"/>
        </a:p>
      </dgm:t>
    </dgm:pt>
    <dgm:pt modelId="{D8F07E4F-AB87-4973-A79D-B9AAC7392C90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Открытые игровые занятия, досуги, развлечения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CB9746-FA5A-40B2-82DC-34EFDE22F789}" type="parTrans" cxnId="{D59857EE-212B-4849-BB7C-40F89CC8F979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10B8DBF1-1714-46F6-8014-D64D391C7828}" type="sibTrans" cxnId="{D59857EE-212B-4849-BB7C-40F89CC8F979}">
      <dgm:prSet/>
      <dgm:spPr/>
      <dgm:t>
        <a:bodyPr/>
        <a:lstStyle/>
        <a:p>
          <a:endParaRPr lang="ru-RU"/>
        </a:p>
      </dgm:t>
    </dgm:pt>
    <dgm:pt modelId="{1557A706-97B9-42C3-B0DC-B19521BF71E8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Творческие работы совместно с детьми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1EEAEE-840E-44C3-866D-12609CD71C0B}" type="parTrans" cxnId="{F95EC2CE-79BE-4EAA-AC42-C2376ADF8EA4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54D99D5A-BED6-4EB8-832F-5437C3843CF1}" type="sibTrans" cxnId="{F95EC2CE-79BE-4EAA-AC42-C2376ADF8EA4}">
      <dgm:prSet/>
      <dgm:spPr/>
      <dgm:t>
        <a:bodyPr/>
        <a:lstStyle/>
        <a:p>
          <a:endParaRPr lang="ru-RU"/>
        </a:p>
      </dgm:t>
    </dgm:pt>
    <dgm:pt modelId="{4109226B-8131-4289-85E3-74996DC044C2}">
      <dgm:prSet phldrT="[Текст]" custT="1"/>
      <dgm:spPr>
        <a:solidFill>
          <a:srgbClr val="FF66CC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Разработка </a:t>
          </a:r>
          <a:r>
            <a:rPr lang="ru-RU" sz="9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план-схемы</a:t>
          </a:r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безопасного маршрута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A4AE61-8C00-4913-91C2-7018C4F37BDF}" type="parTrans" cxnId="{C8DE2EBA-63FE-4EAB-B489-20E464745295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1F940306-1CF1-4853-BF91-EA4C75CCA8D6}" type="sibTrans" cxnId="{C8DE2EBA-63FE-4EAB-B489-20E464745295}">
      <dgm:prSet/>
      <dgm:spPr/>
      <dgm:t>
        <a:bodyPr/>
        <a:lstStyle/>
        <a:p>
          <a:endParaRPr lang="ru-RU"/>
        </a:p>
      </dgm:t>
    </dgm:pt>
    <dgm:pt modelId="{38B3284C-ECDD-430F-9E62-05A8209F2192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Круглый стол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91563E3-9459-4757-9139-6B6F88344180}" type="parTrans" cxnId="{20EEBC70-EC76-4870-8264-90444F9B2784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46A2E0FF-F97C-4A3B-9D05-40E1F3E12AC0}" type="sibTrans" cxnId="{20EEBC70-EC76-4870-8264-90444F9B2784}">
      <dgm:prSet/>
      <dgm:spPr/>
      <dgm:t>
        <a:bodyPr/>
        <a:lstStyle/>
        <a:p>
          <a:endParaRPr lang="ru-RU"/>
        </a:p>
      </dgm:t>
    </dgm:pt>
    <dgm:pt modelId="{30F8C831-FEE6-4DAC-85EA-5347B4BACC61}">
      <dgm:prSet custT="1"/>
      <dgm:spPr>
        <a:solidFill>
          <a:srgbClr val="FF990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Анкетирование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D42777-6C61-4F98-80E9-A4626D83B546}" type="parTrans" cxnId="{9D15BB50-75A5-4B3C-9C04-83531A6F8715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F72B850E-3106-4E81-8550-E32D88EEAF57}" type="sibTrans" cxnId="{9D15BB50-75A5-4B3C-9C04-83531A6F8715}">
      <dgm:prSet/>
      <dgm:spPr/>
      <dgm:t>
        <a:bodyPr/>
        <a:lstStyle/>
        <a:p>
          <a:endParaRPr lang="ru-RU"/>
        </a:p>
      </dgm:t>
    </dgm:pt>
    <dgm:pt modelId="{3F30AA78-E92E-4EC6-9C8B-2684BD983AC6}">
      <dgm:prSet custT="1"/>
      <dgm:spPr>
        <a:solidFill>
          <a:srgbClr val="0070C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Родительские собрания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3851BA-A937-4FFB-9414-48F710A43AF8}" type="parTrans" cxnId="{BFB4673E-E364-4CAB-93AB-375AEAED8E52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A59D25C3-C017-44D4-8A74-052BFB00D85A}" type="sibTrans" cxnId="{BFB4673E-E364-4CAB-93AB-375AEAED8E52}">
      <dgm:prSet/>
      <dgm:spPr/>
      <dgm:t>
        <a:bodyPr/>
        <a:lstStyle/>
        <a:p>
          <a:endParaRPr lang="ru-RU"/>
        </a:p>
      </dgm:t>
    </dgm:pt>
    <dgm:pt modelId="{BB43B55D-67DB-4872-B7F8-826515A55047}">
      <dgm:prSet custT="1"/>
      <dgm:spPr>
        <a:solidFill>
          <a:srgbClr val="00B05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Встречи-беседы, устные журналы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95C6FF-6094-4E10-92E8-CC47549A0E3C}" type="parTrans" cxnId="{B1CFD963-5ADB-48E1-8D8B-9CB79DB2E9C5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974A81C5-6184-45A7-9E3E-3FB8995A3577}" type="sibTrans" cxnId="{B1CFD963-5ADB-48E1-8D8B-9CB79DB2E9C5}">
      <dgm:prSet/>
      <dgm:spPr/>
      <dgm:t>
        <a:bodyPr/>
        <a:lstStyle/>
        <a:p>
          <a:endParaRPr lang="ru-RU"/>
        </a:p>
      </dgm:t>
    </dgm:pt>
    <dgm:pt modelId="{76531DCB-F1C0-4699-822E-CE04DA9053A8}">
      <dgm:prSet custT="1"/>
      <dgm:spPr>
        <a:solidFill>
          <a:srgbClr val="FFFF0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Наглядная информация на стенде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B6310B-6FBF-4548-B090-678849A12C6D}" type="parTrans" cxnId="{69DF4E13-FFFE-4A02-9A32-5A7D23E8C5EF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95B6F458-76AD-4F4B-B6E7-144F5427A98D}" type="sibTrans" cxnId="{69DF4E13-FFFE-4A02-9A32-5A7D23E8C5EF}">
      <dgm:prSet/>
      <dgm:spPr/>
      <dgm:t>
        <a:bodyPr/>
        <a:lstStyle/>
        <a:p>
          <a:endParaRPr lang="ru-RU"/>
        </a:p>
      </dgm:t>
    </dgm:pt>
    <dgm:pt modelId="{5BF36809-CE6E-4B89-B17A-F52BDCF03C29}" type="pres">
      <dgm:prSet presAssocID="{8C00BF94-E7B1-4FFC-B95F-A05B15F7D59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FA2F5-0CA7-40B0-B659-5C059A6BC1C6}" type="pres">
      <dgm:prSet presAssocID="{B237D089-D678-4F48-BD6B-C8A6A05397A0}" presName="centerShape" presStyleLbl="node0" presStyleIdx="0" presStyleCnt="1" custScaleX="143139" custScaleY="142392"/>
      <dgm:spPr/>
      <dgm:t>
        <a:bodyPr/>
        <a:lstStyle/>
        <a:p>
          <a:endParaRPr lang="ru-RU"/>
        </a:p>
      </dgm:t>
    </dgm:pt>
    <dgm:pt modelId="{05C8D039-B408-424A-BD73-1909ADD3E226}" type="pres">
      <dgm:prSet presAssocID="{D2D42777-6C61-4F98-80E9-A4626D83B546}" presName="parTrans" presStyleLbl="sibTrans2D1" presStyleIdx="0" presStyleCnt="8"/>
      <dgm:spPr/>
      <dgm:t>
        <a:bodyPr/>
        <a:lstStyle/>
        <a:p>
          <a:endParaRPr lang="ru-RU"/>
        </a:p>
      </dgm:t>
    </dgm:pt>
    <dgm:pt modelId="{845B7243-10E2-4D32-8602-F649DFE3627E}" type="pres">
      <dgm:prSet presAssocID="{D2D42777-6C61-4F98-80E9-A4626D83B546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2731B8ED-7F52-4703-812C-FF4B82A7E7A9}" type="pres">
      <dgm:prSet presAssocID="{30F8C831-FEE6-4DAC-85EA-5347B4BACC61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16297-4405-49CA-B074-9BE962C4ACA9}" type="pres">
      <dgm:prSet presAssocID="{46B6310B-6FBF-4548-B090-678849A12C6D}" presName="parTrans" presStyleLbl="sibTrans2D1" presStyleIdx="1" presStyleCnt="8"/>
      <dgm:spPr/>
      <dgm:t>
        <a:bodyPr/>
        <a:lstStyle/>
        <a:p>
          <a:endParaRPr lang="ru-RU"/>
        </a:p>
      </dgm:t>
    </dgm:pt>
    <dgm:pt modelId="{24652B2D-60D7-4B63-8AEB-BCB4FD1BA9FC}" type="pres">
      <dgm:prSet presAssocID="{46B6310B-6FBF-4548-B090-678849A12C6D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F025E747-862C-416F-97F8-6D6116AF4261}" type="pres">
      <dgm:prSet presAssocID="{76531DCB-F1C0-4699-822E-CE04DA9053A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D894E-D6E7-4C15-AD54-5DBD16D8528A}" type="pres">
      <dgm:prSet presAssocID="{8B95C6FF-6094-4E10-92E8-CC47549A0E3C}" presName="parTrans" presStyleLbl="sibTrans2D1" presStyleIdx="2" presStyleCnt="8"/>
      <dgm:spPr/>
      <dgm:t>
        <a:bodyPr/>
        <a:lstStyle/>
        <a:p>
          <a:endParaRPr lang="ru-RU"/>
        </a:p>
      </dgm:t>
    </dgm:pt>
    <dgm:pt modelId="{0509DAD7-95F6-427E-9B86-45B9FAED6662}" type="pres">
      <dgm:prSet presAssocID="{8B95C6FF-6094-4E10-92E8-CC47549A0E3C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99EBD651-1F96-475D-91BD-65F3660CEC65}" type="pres">
      <dgm:prSet presAssocID="{BB43B55D-67DB-4872-B7F8-826515A55047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260ED-62AA-41DD-B56A-17454E229EF1}" type="pres">
      <dgm:prSet presAssocID="{F7CB9746-FA5A-40B2-82DC-34EFDE22F789}" presName="parTrans" presStyleLbl="sibTrans2D1" presStyleIdx="3" presStyleCnt="8"/>
      <dgm:spPr/>
      <dgm:t>
        <a:bodyPr/>
        <a:lstStyle/>
        <a:p>
          <a:endParaRPr lang="ru-RU"/>
        </a:p>
      </dgm:t>
    </dgm:pt>
    <dgm:pt modelId="{BDDA33B0-091A-4CE1-B277-DC193324F181}" type="pres">
      <dgm:prSet presAssocID="{F7CB9746-FA5A-40B2-82DC-34EFDE22F789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4A95093A-FCED-485A-999B-60DE5E15DBA1}" type="pres">
      <dgm:prSet presAssocID="{D8F07E4F-AB87-4973-A79D-B9AAC7392C9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5DE9F-5AC5-459A-8B01-2F4FDF663E32}" type="pres">
      <dgm:prSet presAssocID="{AD3851BA-A937-4FFB-9414-48F710A43AF8}" presName="parTrans" presStyleLbl="sibTrans2D1" presStyleIdx="4" presStyleCnt="8"/>
      <dgm:spPr/>
      <dgm:t>
        <a:bodyPr/>
        <a:lstStyle/>
        <a:p>
          <a:endParaRPr lang="ru-RU"/>
        </a:p>
      </dgm:t>
    </dgm:pt>
    <dgm:pt modelId="{F2E9F006-42FC-43E5-8E2A-1D2AEFC56D70}" type="pres">
      <dgm:prSet presAssocID="{AD3851BA-A937-4FFB-9414-48F710A43AF8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544DE39C-86E0-4BF7-8625-42C1771CABAA}" type="pres">
      <dgm:prSet presAssocID="{3F30AA78-E92E-4EC6-9C8B-2684BD983AC6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1F89A-0EAA-4068-AD30-045EE934E468}" type="pres">
      <dgm:prSet presAssocID="{D61EEAEE-840E-44C3-866D-12609CD71C0B}" presName="parTrans" presStyleLbl="sibTrans2D1" presStyleIdx="5" presStyleCnt="8"/>
      <dgm:spPr/>
      <dgm:t>
        <a:bodyPr/>
        <a:lstStyle/>
        <a:p>
          <a:endParaRPr lang="ru-RU"/>
        </a:p>
      </dgm:t>
    </dgm:pt>
    <dgm:pt modelId="{48BC5E34-0C63-44AF-BD72-B1AEDFB0E178}" type="pres">
      <dgm:prSet presAssocID="{D61EEAEE-840E-44C3-866D-12609CD71C0B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E825E076-5ADD-4FC6-960E-43C31F9CFDC3}" type="pres">
      <dgm:prSet presAssocID="{1557A706-97B9-42C3-B0DC-B19521BF71E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B3B966-8C22-4976-97AF-5743810728E6}" type="pres">
      <dgm:prSet presAssocID="{BDA4AE61-8C00-4913-91C2-7018C4F37BDF}" presName="parTrans" presStyleLbl="sibTrans2D1" presStyleIdx="6" presStyleCnt="8"/>
      <dgm:spPr/>
      <dgm:t>
        <a:bodyPr/>
        <a:lstStyle/>
        <a:p>
          <a:endParaRPr lang="ru-RU"/>
        </a:p>
      </dgm:t>
    </dgm:pt>
    <dgm:pt modelId="{911FCB4A-443E-40CD-A2EB-9F283F8128DB}" type="pres">
      <dgm:prSet presAssocID="{BDA4AE61-8C00-4913-91C2-7018C4F37BDF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0872736B-F163-4B46-ACBF-B13CB0B8703B}" type="pres">
      <dgm:prSet presAssocID="{4109226B-8131-4289-85E3-74996DC044C2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FC57C-61B5-41D6-95C4-809DB4BABC08}" type="pres">
      <dgm:prSet presAssocID="{191563E3-9459-4757-9139-6B6F88344180}" presName="parTrans" presStyleLbl="sibTrans2D1" presStyleIdx="7" presStyleCnt="8"/>
      <dgm:spPr/>
      <dgm:t>
        <a:bodyPr/>
        <a:lstStyle/>
        <a:p>
          <a:endParaRPr lang="ru-RU"/>
        </a:p>
      </dgm:t>
    </dgm:pt>
    <dgm:pt modelId="{A9174279-AEA7-4346-9DCC-C3374956FAB3}" type="pres">
      <dgm:prSet presAssocID="{191563E3-9459-4757-9139-6B6F88344180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C79DE6AE-50BF-4F28-8BB8-2F51FFBDC42B}" type="pres">
      <dgm:prSet presAssocID="{38B3284C-ECDD-430F-9E62-05A8209F2192}" presName="node" presStyleLbl="node1" presStyleIdx="7" presStyleCnt="8" custRadScaleRad="101317" custRadScaleInc="3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0A2576-570B-411B-A6E9-CB2771300884}" type="presOf" srcId="{BB43B55D-67DB-4872-B7F8-826515A55047}" destId="{99EBD651-1F96-475D-91BD-65F3660CEC65}" srcOrd="0" destOrd="0" presId="urn:microsoft.com/office/officeart/2005/8/layout/radial5"/>
    <dgm:cxn modelId="{7B971C6D-92EE-49E8-9246-2389180EC04B}" type="presOf" srcId="{F7CB9746-FA5A-40B2-82DC-34EFDE22F789}" destId="{52C260ED-62AA-41DD-B56A-17454E229EF1}" srcOrd="0" destOrd="0" presId="urn:microsoft.com/office/officeart/2005/8/layout/radial5"/>
    <dgm:cxn modelId="{1F800A56-8084-4B94-B0F1-EC8A15702A0C}" type="presOf" srcId="{46B6310B-6FBF-4548-B090-678849A12C6D}" destId="{24652B2D-60D7-4B63-8AEB-BCB4FD1BA9FC}" srcOrd="1" destOrd="0" presId="urn:microsoft.com/office/officeart/2005/8/layout/radial5"/>
    <dgm:cxn modelId="{D4E54CB1-6AD7-4FB8-ACCC-DAD09E687597}" type="presOf" srcId="{3F30AA78-E92E-4EC6-9C8B-2684BD983AC6}" destId="{544DE39C-86E0-4BF7-8625-42C1771CABAA}" srcOrd="0" destOrd="0" presId="urn:microsoft.com/office/officeart/2005/8/layout/radial5"/>
    <dgm:cxn modelId="{94F09229-F71E-4220-8FDC-0A568DF18B38}" type="presOf" srcId="{38B3284C-ECDD-430F-9E62-05A8209F2192}" destId="{C79DE6AE-50BF-4F28-8BB8-2F51FFBDC42B}" srcOrd="0" destOrd="0" presId="urn:microsoft.com/office/officeart/2005/8/layout/radial5"/>
    <dgm:cxn modelId="{20EEBC70-EC76-4870-8264-90444F9B2784}" srcId="{B237D089-D678-4F48-BD6B-C8A6A05397A0}" destId="{38B3284C-ECDD-430F-9E62-05A8209F2192}" srcOrd="7" destOrd="0" parTransId="{191563E3-9459-4757-9139-6B6F88344180}" sibTransId="{46A2E0FF-F97C-4A3B-9D05-40E1F3E12AC0}"/>
    <dgm:cxn modelId="{F9969663-E691-4C89-AB22-483BF3D655CA}" type="presOf" srcId="{D8F07E4F-AB87-4973-A79D-B9AAC7392C90}" destId="{4A95093A-FCED-485A-999B-60DE5E15DBA1}" srcOrd="0" destOrd="0" presId="urn:microsoft.com/office/officeart/2005/8/layout/radial5"/>
    <dgm:cxn modelId="{A026E368-AB9A-407B-84F5-D70398926F03}" type="presOf" srcId="{AD3851BA-A937-4FFB-9414-48F710A43AF8}" destId="{F2E9F006-42FC-43E5-8E2A-1D2AEFC56D70}" srcOrd="1" destOrd="0" presId="urn:microsoft.com/office/officeart/2005/8/layout/radial5"/>
    <dgm:cxn modelId="{F95EC2CE-79BE-4EAA-AC42-C2376ADF8EA4}" srcId="{B237D089-D678-4F48-BD6B-C8A6A05397A0}" destId="{1557A706-97B9-42C3-B0DC-B19521BF71E8}" srcOrd="5" destOrd="0" parTransId="{D61EEAEE-840E-44C3-866D-12609CD71C0B}" sibTransId="{54D99D5A-BED6-4EB8-832F-5437C3843CF1}"/>
    <dgm:cxn modelId="{9D15BB50-75A5-4B3C-9C04-83531A6F8715}" srcId="{B237D089-D678-4F48-BD6B-C8A6A05397A0}" destId="{30F8C831-FEE6-4DAC-85EA-5347B4BACC61}" srcOrd="0" destOrd="0" parTransId="{D2D42777-6C61-4F98-80E9-A4626D83B546}" sibTransId="{F72B850E-3106-4E81-8550-E32D88EEAF57}"/>
    <dgm:cxn modelId="{178A23F9-990E-4572-878A-F3942BDBDA3C}" type="presOf" srcId="{8B95C6FF-6094-4E10-92E8-CC47549A0E3C}" destId="{D5ED894E-D6E7-4C15-AD54-5DBD16D8528A}" srcOrd="0" destOrd="0" presId="urn:microsoft.com/office/officeart/2005/8/layout/radial5"/>
    <dgm:cxn modelId="{3AD29865-9ECB-4EC5-B457-F8231779C3F2}" type="presOf" srcId="{76531DCB-F1C0-4699-822E-CE04DA9053A8}" destId="{F025E747-862C-416F-97F8-6D6116AF4261}" srcOrd="0" destOrd="0" presId="urn:microsoft.com/office/officeart/2005/8/layout/radial5"/>
    <dgm:cxn modelId="{D59857EE-212B-4849-BB7C-40F89CC8F979}" srcId="{B237D089-D678-4F48-BD6B-C8A6A05397A0}" destId="{D8F07E4F-AB87-4973-A79D-B9AAC7392C90}" srcOrd="3" destOrd="0" parTransId="{F7CB9746-FA5A-40B2-82DC-34EFDE22F789}" sibTransId="{10B8DBF1-1714-46F6-8014-D64D391C7828}"/>
    <dgm:cxn modelId="{D3B0DF54-8D1A-4E25-BDD2-AE3D180243D2}" type="presOf" srcId="{191563E3-9459-4757-9139-6B6F88344180}" destId="{A9174279-AEA7-4346-9DCC-C3374956FAB3}" srcOrd="1" destOrd="0" presId="urn:microsoft.com/office/officeart/2005/8/layout/radial5"/>
    <dgm:cxn modelId="{343B84A7-3F73-4E8F-8166-2AC6A17622AE}" type="presOf" srcId="{B237D089-D678-4F48-BD6B-C8A6A05397A0}" destId="{8D4FA2F5-0CA7-40B0-B659-5C059A6BC1C6}" srcOrd="0" destOrd="0" presId="urn:microsoft.com/office/officeart/2005/8/layout/radial5"/>
    <dgm:cxn modelId="{CD047F9E-0BE3-4A20-AF8D-3DC92DA7DD22}" type="presOf" srcId="{AD3851BA-A937-4FFB-9414-48F710A43AF8}" destId="{CBC5DE9F-5AC5-459A-8B01-2F4FDF663E32}" srcOrd="0" destOrd="0" presId="urn:microsoft.com/office/officeart/2005/8/layout/radial5"/>
    <dgm:cxn modelId="{C8DE2EBA-63FE-4EAB-B489-20E464745295}" srcId="{B237D089-D678-4F48-BD6B-C8A6A05397A0}" destId="{4109226B-8131-4289-85E3-74996DC044C2}" srcOrd="6" destOrd="0" parTransId="{BDA4AE61-8C00-4913-91C2-7018C4F37BDF}" sibTransId="{1F940306-1CF1-4853-BF91-EA4C75CCA8D6}"/>
    <dgm:cxn modelId="{A9E273B6-BD40-4934-BE7C-02CC983BA277}" type="presOf" srcId="{BDA4AE61-8C00-4913-91C2-7018C4F37BDF}" destId="{911FCB4A-443E-40CD-A2EB-9F283F8128DB}" srcOrd="1" destOrd="0" presId="urn:microsoft.com/office/officeart/2005/8/layout/radial5"/>
    <dgm:cxn modelId="{40624407-7760-4378-B298-F07405F74429}" type="presOf" srcId="{8B95C6FF-6094-4E10-92E8-CC47549A0E3C}" destId="{0509DAD7-95F6-427E-9B86-45B9FAED6662}" srcOrd="1" destOrd="0" presId="urn:microsoft.com/office/officeart/2005/8/layout/radial5"/>
    <dgm:cxn modelId="{BFB4673E-E364-4CAB-93AB-375AEAED8E52}" srcId="{B237D089-D678-4F48-BD6B-C8A6A05397A0}" destId="{3F30AA78-E92E-4EC6-9C8B-2684BD983AC6}" srcOrd="4" destOrd="0" parTransId="{AD3851BA-A937-4FFB-9414-48F710A43AF8}" sibTransId="{A59D25C3-C017-44D4-8A74-052BFB00D85A}"/>
    <dgm:cxn modelId="{F09BADA2-4EBB-46DF-9F16-2792D9FF3F47}" type="presOf" srcId="{D61EEAEE-840E-44C3-866D-12609CD71C0B}" destId="{48BC5E34-0C63-44AF-BD72-B1AEDFB0E178}" srcOrd="1" destOrd="0" presId="urn:microsoft.com/office/officeart/2005/8/layout/radial5"/>
    <dgm:cxn modelId="{B1CFD963-5ADB-48E1-8D8B-9CB79DB2E9C5}" srcId="{B237D089-D678-4F48-BD6B-C8A6A05397A0}" destId="{BB43B55D-67DB-4872-B7F8-826515A55047}" srcOrd="2" destOrd="0" parTransId="{8B95C6FF-6094-4E10-92E8-CC47549A0E3C}" sibTransId="{974A81C5-6184-45A7-9E3E-3FB8995A3577}"/>
    <dgm:cxn modelId="{4FD229BA-6298-497A-A89A-B1B22E7D063B}" type="presOf" srcId="{BDA4AE61-8C00-4913-91C2-7018C4F37BDF}" destId="{DAB3B966-8C22-4976-97AF-5743810728E6}" srcOrd="0" destOrd="0" presId="urn:microsoft.com/office/officeart/2005/8/layout/radial5"/>
    <dgm:cxn modelId="{D4453759-C909-45E6-A7BC-20E81266405F}" type="presOf" srcId="{D2D42777-6C61-4F98-80E9-A4626D83B546}" destId="{05C8D039-B408-424A-BD73-1909ADD3E226}" srcOrd="0" destOrd="0" presId="urn:microsoft.com/office/officeart/2005/8/layout/radial5"/>
    <dgm:cxn modelId="{BBB840D7-D8F4-4AC6-867E-B000DD236853}" type="presOf" srcId="{D2D42777-6C61-4F98-80E9-A4626D83B546}" destId="{845B7243-10E2-4D32-8602-F649DFE3627E}" srcOrd="1" destOrd="0" presId="urn:microsoft.com/office/officeart/2005/8/layout/radial5"/>
    <dgm:cxn modelId="{A8C7096F-8C71-4DB8-A9F0-7962B6767A91}" type="presOf" srcId="{1557A706-97B9-42C3-B0DC-B19521BF71E8}" destId="{E825E076-5ADD-4FC6-960E-43C31F9CFDC3}" srcOrd="0" destOrd="0" presId="urn:microsoft.com/office/officeart/2005/8/layout/radial5"/>
    <dgm:cxn modelId="{22A70354-B5C6-4650-B296-1CE492EC0289}" srcId="{8C00BF94-E7B1-4FFC-B95F-A05B15F7D596}" destId="{B237D089-D678-4F48-BD6B-C8A6A05397A0}" srcOrd="0" destOrd="0" parTransId="{6077D06A-454E-4FE0-8412-C01EA5A5ED9A}" sibTransId="{397EE905-345B-401E-A6D3-BBDABEDB9EA0}"/>
    <dgm:cxn modelId="{71184B9C-34B0-4BF8-A3F1-F32B24ED3DE9}" type="presOf" srcId="{D61EEAEE-840E-44C3-866D-12609CD71C0B}" destId="{4041F89A-0EAA-4068-AD30-045EE934E468}" srcOrd="0" destOrd="0" presId="urn:microsoft.com/office/officeart/2005/8/layout/radial5"/>
    <dgm:cxn modelId="{4FCFE413-8FBA-4766-8F47-0AF47669A174}" type="presOf" srcId="{191563E3-9459-4757-9139-6B6F88344180}" destId="{64BFC57C-61B5-41D6-95C4-809DB4BABC08}" srcOrd="0" destOrd="0" presId="urn:microsoft.com/office/officeart/2005/8/layout/radial5"/>
    <dgm:cxn modelId="{69DF4E13-FFFE-4A02-9A32-5A7D23E8C5EF}" srcId="{B237D089-D678-4F48-BD6B-C8A6A05397A0}" destId="{76531DCB-F1C0-4699-822E-CE04DA9053A8}" srcOrd="1" destOrd="0" parTransId="{46B6310B-6FBF-4548-B090-678849A12C6D}" sibTransId="{95B6F458-76AD-4F4B-B6E7-144F5427A98D}"/>
    <dgm:cxn modelId="{773FB6D0-42F0-49D1-88F8-0318F60988F4}" type="presOf" srcId="{30F8C831-FEE6-4DAC-85EA-5347B4BACC61}" destId="{2731B8ED-7F52-4703-812C-FF4B82A7E7A9}" srcOrd="0" destOrd="0" presId="urn:microsoft.com/office/officeart/2005/8/layout/radial5"/>
    <dgm:cxn modelId="{1B5E8D32-E2EA-4AF2-A74F-10B4B30F1238}" type="presOf" srcId="{F7CB9746-FA5A-40B2-82DC-34EFDE22F789}" destId="{BDDA33B0-091A-4CE1-B277-DC193324F181}" srcOrd="1" destOrd="0" presId="urn:microsoft.com/office/officeart/2005/8/layout/radial5"/>
    <dgm:cxn modelId="{69144989-8DDE-406D-9CB3-367E41CB8E7B}" type="presOf" srcId="{8C00BF94-E7B1-4FFC-B95F-A05B15F7D596}" destId="{5BF36809-CE6E-4B89-B17A-F52BDCF03C29}" srcOrd="0" destOrd="0" presId="urn:microsoft.com/office/officeart/2005/8/layout/radial5"/>
    <dgm:cxn modelId="{014F57FD-FD89-4A91-A458-51595BFBA0C1}" type="presOf" srcId="{46B6310B-6FBF-4548-B090-678849A12C6D}" destId="{0E316297-4405-49CA-B074-9BE962C4ACA9}" srcOrd="0" destOrd="0" presId="urn:microsoft.com/office/officeart/2005/8/layout/radial5"/>
    <dgm:cxn modelId="{B6B008B6-6132-4A25-AE3A-3C2038EAD247}" type="presOf" srcId="{4109226B-8131-4289-85E3-74996DC044C2}" destId="{0872736B-F163-4B46-ACBF-B13CB0B8703B}" srcOrd="0" destOrd="0" presId="urn:microsoft.com/office/officeart/2005/8/layout/radial5"/>
    <dgm:cxn modelId="{0D50918F-7D5F-4C08-8CCE-5E74F0DE561E}" type="presParOf" srcId="{5BF36809-CE6E-4B89-B17A-F52BDCF03C29}" destId="{8D4FA2F5-0CA7-40B0-B659-5C059A6BC1C6}" srcOrd="0" destOrd="0" presId="urn:microsoft.com/office/officeart/2005/8/layout/radial5"/>
    <dgm:cxn modelId="{96C56A00-12AB-40B9-A985-C3E825638C05}" type="presParOf" srcId="{5BF36809-CE6E-4B89-B17A-F52BDCF03C29}" destId="{05C8D039-B408-424A-BD73-1909ADD3E226}" srcOrd="1" destOrd="0" presId="urn:microsoft.com/office/officeart/2005/8/layout/radial5"/>
    <dgm:cxn modelId="{4344F3AF-9005-4C34-8212-50F48962BF5D}" type="presParOf" srcId="{05C8D039-B408-424A-BD73-1909ADD3E226}" destId="{845B7243-10E2-4D32-8602-F649DFE3627E}" srcOrd="0" destOrd="0" presId="urn:microsoft.com/office/officeart/2005/8/layout/radial5"/>
    <dgm:cxn modelId="{61C90F47-8826-4D08-AD04-C4212A86ED22}" type="presParOf" srcId="{5BF36809-CE6E-4B89-B17A-F52BDCF03C29}" destId="{2731B8ED-7F52-4703-812C-FF4B82A7E7A9}" srcOrd="2" destOrd="0" presId="urn:microsoft.com/office/officeart/2005/8/layout/radial5"/>
    <dgm:cxn modelId="{3DEC47ED-4FA6-4B3A-AECC-A4A61B8ACE31}" type="presParOf" srcId="{5BF36809-CE6E-4B89-B17A-F52BDCF03C29}" destId="{0E316297-4405-49CA-B074-9BE962C4ACA9}" srcOrd="3" destOrd="0" presId="urn:microsoft.com/office/officeart/2005/8/layout/radial5"/>
    <dgm:cxn modelId="{1A64B2A3-3EF6-4AB5-A028-560FA64D410E}" type="presParOf" srcId="{0E316297-4405-49CA-B074-9BE962C4ACA9}" destId="{24652B2D-60D7-4B63-8AEB-BCB4FD1BA9FC}" srcOrd="0" destOrd="0" presId="urn:microsoft.com/office/officeart/2005/8/layout/radial5"/>
    <dgm:cxn modelId="{4D3BA748-CB9D-435C-A95C-21F69333282A}" type="presParOf" srcId="{5BF36809-CE6E-4B89-B17A-F52BDCF03C29}" destId="{F025E747-862C-416F-97F8-6D6116AF4261}" srcOrd="4" destOrd="0" presId="urn:microsoft.com/office/officeart/2005/8/layout/radial5"/>
    <dgm:cxn modelId="{85D3EEA2-DA7F-4F57-A04F-4F94B4940125}" type="presParOf" srcId="{5BF36809-CE6E-4B89-B17A-F52BDCF03C29}" destId="{D5ED894E-D6E7-4C15-AD54-5DBD16D8528A}" srcOrd="5" destOrd="0" presId="urn:microsoft.com/office/officeart/2005/8/layout/radial5"/>
    <dgm:cxn modelId="{84267930-7589-4F1C-A18D-2F036593CCBF}" type="presParOf" srcId="{D5ED894E-D6E7-4C15-AD54-5DBD16D8528A}" destId="{0509DAD7-95F6-427E-9B86-45B9FAED6662}" srcOrd="0" destOrd="0" presId="urn:microsoft.com/office/officeart/2005/8/layout/radial5"/>
    <dgm:cxn modelId="{2DFD86C4-0ECA-45CB-8C51-F968E37294B0}" type="presParOf" srcId="{5BF36809-CE6E-4B89-B17A-F52BDCF03C29}" destId="{99EBD651-1F96-475D-91BD-65F3660CEC65}" srcOrd="6" destOrd="0" presId="urn:microsoft.com/office/officeart/2005/8/layout/radial5"/>
    <dgm:cxn modelId="{88447EEF-75FD-46DA-95B0-F38622AC3B65}" type="presParOf" srcId="{5BF36809-CE6E-4B89-B17A-F52BDCF03C29}" destId="{52C260ED-62AA-41DD-B56A-17454E229EF1}" srcOrd="7" destOrd="0" presId="urn:microsoft.com/office/officeart/2005/8/layout/radial5"/>
    <dgm:cxn modelId="{B0CF6AA2-0864-445B-9432-3E9BED7B9747}" type="presParOf" srcId="{52C260ED-62AA-41DD-B56A-17454E229EF1}" destId="{BDDA33B0-091A-4CE1-B277-DC193324F181}" srcOrd="0" destOrd="0" presId="urn:microsoft.com/office/officeart/2005/8/layout/radial5"/>
    <dgm:cxn modelId="{30C5A943-D313-4D1A-8D2F-F7C789A1AE90}" type="presParOf" srcId="{5BF36809-CE6E-4B89-B17A-F52BDCF03C29}" destId="{4A95093A-FCED-485A-999B-60DE5E15DBA1}" srcOrd="8" destOrd="0" presId="urn:microsoft.com/office/officeart/2005/8/layout/radial5"/>
    <dgm:cxn modelId="{A5D12EE0-B842-4E39-AC89-D90040369D67}" type="presParOf" srcId="{5BF36809-CE6E-4B89-B17A-F52BDCF03C29}" destId="{CBC5DE9F-5AC5-459A-8B01-2F4FDF663E32}" srcOrd="9" destOrd="0" presId="urn:microsoft.com/office/officeart/2005/8/layout/radial5"/>
    <dgm:cxn modelId="{E37DFCD6-ED50-4AF3-B327-FCA4EFFABEE8}" type="presParOf" srcId="{CBC5DE9F-5AC5-459A-8B01-2F4FDF663E32}" destId="{F2E9F006-42FC-43E5-8E2A-1D2AEFC56D70}" srcOrd="0" destOrd="0" presId="urn:microsoft.com/office/officeart/2005/8/layout/radial5"/>
    <dgm:cxn modelId="{C5D49F6C-44E8-48A9-869F-0897A42BEFA4}" type="presParOf" srcId="{5BF36809-CE6E-4B89-B17A-F52BDCF03C29}" destId="{544DE39C-86E0-4BF7-8625-42C1771CABAA}" srcOrd="10" destOrd="0" presId="urn:microsoft.com/office/officeart/2005/8/layout/radial5"/>
    <dgm:cxn modelId="{CE9A4C7C-CA6C-4B6B-9F3A-2334844E5946}" type="presParOf" srcId="{5BF36809-CE6E-4B89-B17A-F52BDCF03C29}" destId="{4041F89A-0EAA-4068-AD30-045EE934E468}" srcOrd="11" destOrd="0" presId="urn:microsoft.com/office/officeart/2005/8/layout/radial5"/>
    <dgm:cxn modelId="{9EE9CE70-3509-43C9-8EFA-A0395618DB03}" type="presParOf" srcId="{4041F89A-0EAA-4068-AD30-045EE934E468}" destId="{48BC5E34-0C63-44AF-BD72-B1AEDFB0E178}" srcOrd="0" destOrd="0" presId="urn:microsoft.com/office/officeart/2005/8/layout/radial5"/>
    <dgm:cxn modelId="{03DA4E22-522C-4050-9AC9-DC03EE66B1C3}" type="presParOf" srcId="{5BF36809-CE6E-4B89-B17A-F52BDCF03C29}" destId="{E825E076-5ADD-4FC6-960E-43C31F9CFDC3}" srcOrd="12" destOrd="0" presId="urn:microsoft.com/office/officeart/2005/8/layout/radial5"/>
    <dgm:cxn modelId="{795F1D06-280A-47BF-AA79-D0DA9086A6BB}" type="presParOf" srcId="{5BF36809-CE6E-4B89-B17A-F52BDCF03C29}" destId="{DAB3B966-8C22-4976-97AF-5743810728E6}" srcOrd="13" destOrd="0" presId="urn:microsoft.com/office/officeart/2005/8/layout/radial5"/>
    <dgm:cxn modelId="{C5ADDDF8-B3C0-49CF-AEDF-43410DA5F7E2}" type="presParOf" srcId="{DAB3B966-8C22-4976-97AF-5743810728E6}" destId="{911FCB4A-443E-40CD-A2EB-9F283F8128DB}" srcOrd="0" destOrd="0" presId="urn:microsoft.com/office/officeart/2005/8/layout/radial5"/>
    <dgm:cxn modelId="{3AF27748-AF84-42BF-88E8-439F3A3ECD18}" type="presParOf" srcId="{5BF36809-CE6E-4B89-B17A-F52BDCF03C29}" destId="{0872736B-F163-4B46-ACBF-B13CB0B8703B}" srcOrd="14" destOrd="0" presId="urn:microsoft.com/office/officeart/2005/8/layout/radial5"/>
    <dgm:cxn modelId="{9E8B8E2E-4F4B-465E-9E41-72EDC0748BA3}" type="presParOf" srcId="{5BF36809-CE6E-4B89-B17A-F52BDCF03C29}" destId="{64BFC57C-61B5-41D6-95C4-809DB4BABC08}" srcOrd="15" destOrd="0" presId="urn:microsoft.com/office/officeart/2005/8/layout/radial5"/>
    <dgm:cxn modelId="{3E984E74-5C59-4F6C-AD8A-CD5C7C84D3B4}" type="presParOf" srcId="{64BFC57C-61B5-41D6-95C4-809DB4BABC08}" destId="{A9174279-AEA7-4346-9DCC-C3374956FAB3}" srcOrd="0" destOrd="0" presId="urn:microsoft.com/office/officeart/2005/8/layout/radial5"/>
    <dgm:cxn modelId="{0F444D5D-8E66-4685-B83F-EF73DE06E21A}" type="presParOf" srcId="{5BF36809-CE6E-4B89-B17A-F52BDCF03C29}" destId="{C79DE6AE-50BF-4F28-8BB8-2F51FFBDC42B}" srcOrd="16" destOrd="0" presId="urn:microsoft.com/office/officeart/2005/8/layout/radial5"/>
  </dgm:cxnLst>
  <dgm:bg>
    <a:noFill/>
  </dgm:bg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00BF94-E7B1-4FFC-B95F-A05B15F7D596}" type="doc">
      <dgm:prSet loTypeId="urn:microsoft.com/office/officeart/2005/8/layout/radial5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37D089-D678-4F48-BD6B-C8A6A05397A0}">
      <dgm:prSet phldrT="[Текст]" custT="1"/>
      <dgm:spPr>
        <a:solidFill>
          <a:srgbClr val="9999FF"/>
        </a:solidFill>
      </dgm:spPr>
      <dgm:t>
        <a:bodyPr/>
        <a:lstStyle/>
        <a:p>
          <a:r>
            <a: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Дети и социум</a:t>
          </a:r>
          <a:endParaRPr lang="ru-RU" sz="13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77D06A-454E-4FE0-8412-C01EA5A5ED9A}" type="parTrans" cxnId="{22A70354-B5C6-4650-B296-1CE492EC0289}">
      <dgm:prSet/>
      <dgm:spPr/>
      <dgm:t>
        <a:bodyPr/>
        <a:lstStyle/>
        <a:p>
          <a:endParaRPr lang="ru-RU"/>
        </a:p>
      </dgm:t>
    </dgm:pt>
    <dgm:pt modelId="{397EE905-345B-401E-A6D3-BBDABEDB9EA0}" type="sibTrans" cxnId="{22A70354-B5C6-4650-B296-1CE492EC0289}">
      <dgm:prSet/>
      <dgm:spPr/>
      <dgm:t>
        <a:bodyPr/>
        <a:lstStyle/>
        <a:p>
          <a:endParaRPr lang="ru-RU"/>
        </a:p>
      </dgm:t>
    </dgm:pt>
    <dgm:pt modelId="{D8F07E4F-AB87-4973-A79D-B9AAC7392C90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Посещение школ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CB9746-FA5A-40B2-82DC-34EFDE22F789}" type="parTrans" cxnId="{D59857EE-212B-4849-BB7C-40F89CC8F979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10B8DBF1-1714-46F6-8014-D64D391C7828}" type="sibTrans" cxnId="{D59857EE-212B-4849-BB7C-40F89CC8F979}">
      <dgm:prSet/>
      <dgm:spPr/>
      <dgm:t>
        <a:bodyPr/>
        <a:lstStyle/>
        <a:p>
          <a:endParaRPr lang="ru-RU"/>
        </a:p>
      </dgm:t>
    </dgm:pt>
    <dgm:pt modelId="{1557A706-97B9-42C3-B0DC-B19521BF71E8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Посещение тематических мероприятий в центральной библиотеке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1EEAEE-840E-44C3-866D-12609CD71C0B}" type="parTrans" cxnId="{F95EC2CE-79BE-4EAA-AC42-C2376ADF8EA4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54D99D5A-BED6-4EB8-832F-5437C3843CF1}" type="sibTrans" cxnId="{F95EC2CE-79BE-4EAA-AC42-C2376ADF8EA4}">
      <dgm:prSet/>
      <dgm:spPr/>
      <dgm:t>
        <a:bodyPr/>
        <a:lstStyle/>
        <a:p>
          <a:endParaRPr lang="ru-RU"/>
        </a:p>
      </dgm:t>
    </dgm:pt>
    <dgm:pt modelId="{38B3284C-ECDD-430F-9E62-05A8209F2192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9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Досуговые</a:t>
          </a:r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мероприятия с сотрудниками ГИБДД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91563E3-9459-4757-9139-6B6F88344180}" type="parTrans" cxnId="{20EEBC70-EC76-4870-8264-90444F9B2784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46A2E0FF-F97C-4A3B-9D05-40E1F3E12AC0}" type="sibTrans" cxnId="{20EEBC70-EC76-4870-8264-90444F9B2784}">
      <dgm:prSet/>
      <dgm:spPr/>
      <dgm:t>
        <a:bodyPr/>
        <a:lstStyle/>
        <a:p>
          <a:endParaRPr lang="ru-RU"/>
        </a:p>
      </dgm:t>
    </dgm:pt>
    <dgm:pt modelId="{30F8C831-FEE6-4DAC-85EA-5347B4BACC61}">
      <dgm:prSet custT="1"/>
      <dgm:spPr>
        <a:solidFill>
          <a:srgbClr val="FF990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Акции  с распространением листовок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D42777-6C61-4F98-80E9-A4626D83B546}" type="parTrans" cxnId="{9D15BB50-75A5-4B3C-9C04-83531A6F8715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F72B850E-3106-4E81-8550-E32D88EEAF57}" type="sibTrans" cxnId="{9D15BB50-75A5-4B3C-9C04-83531A6F8715}">
      <dgm:prSet/>
      <dgm:spPr/>
      <dgm:t>
        <a:bodyPr/>
        <a:lstStyle/>
        <a:p>
          <a:endParaRPr lang="ru-RU"/>
        </a:p>
      </dgm:t>
    </dgm:pt>
    <dgm:pt modelId="{3F30AA78-E92E-4EC6-9C8B-2684BD983AC6}">
      <dgm:prSet custT="1"/>
      <dgm:spPr>
        <a:solidFill>
          <a:srgbClr val="0070C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Беседы с сотрудниками ГИБДД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3851BA-A937-4FFB-9414-48F710A43AF8}" type="parTrans" cxnId="{BFB4673E-E364-4CAB-93AB-375AEAED8E52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A59D25C3-C017-44D4-8A74-052BFB00D85A}" type="sibTrans" cxnId="{BFB4673E-E364-4CAB-93AB-375AEAED8E52}">
      <dgm:prSet/>
      <dgm:spPr/>
      <dgm:t>
        <a:bodyPr/>
        <a:lstStyle/>
        <a:p>
          <a:endParaRPr lang="ru-RU"/>
        </a:p>
      </dgm:t>
    </dgm:pt>
    <dgm:pt modelId="{BB43B55D-67DB-4872-B7F8-826515A55047}">
      <dgm:prSet custT="1"/>
      <dgm:spPr>
        <a:solidFill>
          <a:srgbClr val="00B05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Экскурсии по городу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95C6FF-6094-4E10-92E8-CC47549A0E3C}" type="parTrans" cxnId="{B1CFD963-5ADB-48E1-8D8B-9CB79DB2E9C5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974A81C5-6184-45A7-9E3E-3FB8995A3577}" type="sibTrans" cxnId="{B1CFD963-5ADB-48E1-8D8B-9CB79DB2E9C5}">
      <dgm:prSet/>
      <dgm:spPr/>
      <dgm:t>
        <a:bodyPr/>
        <a:lstStyle/>
        <a:p>
          <a:endParaRPr lang="ru-RU"/>
        </a:p>
      </dgm:t>
    </dgm:pt>
    <dgm:pt modelId="{76531DCB-F1C0-4699-822E-CE04DA9053A8}">
      <dgm:prSet custT="1"/>
      <dgm:spPr>
        <a:solidFill>
          <a:srgbClr val="FFFF00"/>
        </a:solidFill>
      </dgm:spPr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Участие в конкурсах</a:t>
          </a:r>
          <a:endParaRPr lang="ru-RU" sz="9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B6310B-6FBF-4548-B090-678849A12C6D}" type="parTrans" cxnId="{69DF4E13-FFFE-4A02-9A32-5A7D23E8C5EF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95B6F458-76AD-4F4B-B6E7-144F5427A98D}" type="sibTrans" cxnId="{69DF4E13-FFFE-4A02-9A32-5A7D23E8C5EF}">
      <dgm:prSet/>
      <dgm:spPr/>
      <dgm:t>
        <a:bodyPr/>
        <a:lstStyle/>
        <a:p>
          <a:endParaRPr lang="ru-RU"/>
        </a:p>
      </dgm:t>
    </dgm:pt>
    <dgm:pt modelId="{5BF36809-CE6E-4B89-B17A-F52BDCF03C29}" type="pres">
      <dgm:prSet presAssocID="{8C00BF94-E7B1-4FFC-B95F-A05B15F7D59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FA2F5-0CA7-40B0-B659-5C059A6BC1C6}" type="pres">
      <dgm:prSet presAssocID="{B237D089-D678-4F48-BD6B-C8A6A05397A0}" presName="centerShape" presStyleLbl="node0" presStyleIdx="0" presStyleCnt="1"/>
      <dgm:spPr/>
      <dgm:t>
        <a:bodyPr/>
        <a:lstStyle/>
        <a:p>
          <a:endParaRPr lang="ru-RU"/>
        </a:p>
      </dgm:t>
    </dgm:pt>
    <dgm:pt modelId="{05C8D039-B408-424A-BD73-1909ADD3E226}" type="pres">
      <dgm:prSet presAssocID="{D2D42777-6C61-4F98-80E9-A4626D83B546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45B7243-10E2-4D32-8602-F649DFE3627E}" type="pres">
      <dgm:prSet presAssocID="{D2D42777-6C61-4F98-80E9-A4626D83B546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2731B8ED-7F52-4703-812C-FF4B82A7E7A9}" type="pres">
      <dgm:prSet presAssocID="{30F8C831-FEE6-4DAC-85EA-5347B4BACC61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16297-4405-49CA-B074-9BE962C4ACA9}" type="pres">
      <dgm:prSet presAssocID="{46B6310B-6FBF-4548-B090-678849A12C6D}" presName="parTrans" presStyleLbl="sibTrans2D1" presStyleIdx="1" presStyleCnt="7"/>
      <dgm:spPr/>
      <dgm:t>
        <a:bodyPr/>
        <a:lstStyle/>
        <a:p>
          <a:endParaRPr lang="ru-RU"/>
        </a:p>
      </dgm:t>
    </dgm:pt>
    <dgm:pt modelId="{24652B2D-60D7-4B63-8AEB-BCB4FD1BA9FC}" type="pres">
      <dgm:prSet presAssocID="{46B6310B-6FBF-4548-B090-678849A12C6D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F025E747-862C-416F-97F8-6D6116AF4261}" type="pres">
      <dgm:prSet presAssocID="{76531DCB-F1C0-4699-822E-CE04DA9053A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D894E-D6E7-4C15-AD54-5DBD16D8528A}" type="pres">
      <dgm:prSet presAssocID="{8B95C6FF-6094-4E10-92E8-CC47549A0E3C}" presName="parTrans" presStyleLbl="sibTrans2D1" presStyleIdx="2" presStyleCnt="7"/>
      <dgm:spPr/>
      <dgm:t>
        <a:bodyPr/>
        <a:lstStyle/>
        <a:p>
          <a:endParaRPr lang="ru-RU"/>
        </a:p>
      </dgm:t>
    </dgm:pt>
    <dgm:pt modelId="{0509DAD7-95F6-427E-9B86-45B9FAED6662}" type="pres">
      <dgm:prSet presAssocID="{8B95C6FF-6094-4E10-92E8-CC47549A0E3C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99EBD651-1F96-475D-91BD-65F3660CEC65}" type="pres">
      <dgm:prSet presAssocID="{BB43B55D-67DB-4872-B7F8-826515A5504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260ED-62AA-41DD-B56A-17454E229EF1}" type="pres">
      <dgm:prSet presAssocID="{F7CB9746-FA5A-40B2-82DC-34EFDE22F789}" presName="parTrans" presStyleLbl="sibTrans2D1" presStyleIdx="3" presStyleCnt="7"/>
      <dgm:spPr/>
      <dgm:t>
        <a:bodyPr/>
        <a:lstStyle/>
        <a:p>
          <a:endParaRPr lang="ru-RU"/>
        </a:p>
      </dgm:t>
    </dgm:pt>
    <dgm:pt modelId="{BDDA33B0-091A-4CE1-B277-DC193324F181}" type="pres">
      <dgm:prSet presAssocID="{F7CB9746-FA5A-40B2-82DC-34EFDE22F789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4A95093A-FCED-485A-999B-60DE5E15DBA1}" type="pres">
      <dgm:prSet presAssocID="{D8F07E4F-AB87-4973-A79D-B9AAC7392C9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5DE9F-5AC5-459A-8B01-2F4FDF663E32}" type="pres">
      <dgm:prSet presAssocID="{AD3851BA-A937-4FFB-9414-48F710A43AF8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2E9F006-42FC-43E5-8E2A-1D2AEFC56D70}" type="pres">
      <dgm:prSet presAssocID="{AD3851BA-A937-4FFB-9414-48F710A43AF8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544DE39C-86E0-4BF7-8625-42C1771CABAA}" type="pres">
      <dgm:prSet presAssocID="{3F30AA78-E92E-4EC6-9C8B-2684BD983AC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1F89A-0EAA-4068-AD30-045EE934E468}" type="pres">
      <dgm:prSet presAssocID="{D61EEAEE-840E-44C3-866D-12609CD71C0B}" presName="parTrans" presStyleLbl="sibTrans2D1" presStyleIdx="5" presStyleCnt="7"/>
      <dgm:spPr/>
      <dgm:t>
        <a:bodyPr/>
        <a:lstStyle/>
        <a:p>
          <a:endParaRPr lang="ru-RU"/>
        </a:p>
      </dgm:t>
    </dgm:pt>
    <dgm:pt modelId="{48BC5E34-0C63-44AF-BD72-B1AEDFB0E178}" type="pres">
      <dgm:prSet presAssocID="{D61EEAEE-840E-44C3-866D-12609CD71C0B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825E076-5ADD-4FC6-960E-43C31F9CFDC3}" type="pres">
      <dgm:prSet presAssocID="{1557A706-97B9-42C3-B0DC-B19521BF71E8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FC57C-61B5-41D6-95C4-809DB4BABC08}" type="pres">
      <dgm:prSet presAssocID="{191563E3-9459-4757-9139-6B6F88344180}" presName="parTrans" presStyleLbl="sibTrans2D1" presStyleIdx="6" presStyleCnt="7"/>
      <dgm:spPr/>
      <dgm:t>
        <a:bodyPr/>
        <a:lstStyle/>
        <a:p>
          <a:endParaRPr lang="ru-RU"/>
        </a:p>
      </dgm:t>
    </dgm:pt>
    <dgm:pt modelId="{A9174279-AEA7-4346-9DCC-C3374956FAB3}" type="pres">
      <dgm:prSet presAssocID="{191563E3-9459-4757-9139-6B6F88344180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C79DE6AE-50BF-4F28-8BB8-2F51FFBDC42B}" type="pres">
      <dgm:prSet presAssocID="{38B3284C-ECDD-430F-9E62-05A8209F2192}" presName="node" presStyleLbl="node1" presStyleIdx="6" presStyleCnt="7" custRadScaleRad="101317" custRadScaleInc="3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E38025-9017-4264-9DAD-DD96D7B49BB4}" type="presOf" srcId="{8B95C6FF-6094-4E10-92E8-CC47549A0E3C}" destId="{0509DAD7-95F6-427E-9B86-45B9FAED6662}" srcOrd="1" destOrd="0" presId="urn:microsoft.com/office/officeart/2005/8/layout/radial5"/>
    <dgm:cxn modelId="{583AC395-635F-4176-9A74-7024307E8C57}" type="presOf" srcId="{D61EEAEE-840E-44C3-866D-12609CD71C0B}" destId="{4041F89A-0EAA-4068-AD30-045EE934E468}" srcOrd="0" destOrd="0" presId="urn:microsoft.com/office/officeart/2005/8/layout/radial5"/>
    <dgm:cxn modelId="{0EAEE4E3-2659-4143-9F21-87FC91ADDED0}" type="presOf" srcId="{46B6310B-6FBF-4548-B090-678849A12C6D}" destId="{24652B2D-60D7-4B63-8AEB-BCB4FD1BA9FC}" srcOrd="1" destOrd="0" presId="urn:microsoft.com/office/officeart/2005/8/layout/radial5"/>
    <dgm:cxn modelId="{56511D7C-D135-481A-B948-E52067EAB28D}" type="presOf" srcId="{D8F07E4F-AB87-4973-A79D-B9AAC7392C90}" destId="{4A95093A-FCED-485A-999B-60DE5E15DBA1}" srcOrd="0" destOrd="0" presId="urn:microsoft.com/office/officeart/2005/8/layout/radial5"/>
    <dgm:cxn modelId="{5A4F148E-75E0-4F8A-A366-A82D7AB32D2E}" type="presOf" srcId="{F7CB9746-FA5A-40B2-82DC-34EFDE22F789}" destId="{BDDA33B0-091A-4CE1-B277-DC193324F181}" srcOrd="1" destOrd="0" presId="urn:microsoft.com/office/officeart/2005/8/layout/radial5"/>
    <dgm:cxn modelId="{20EEBC70-EC76-4870-8264-90444F9B2784}" srcId="{B237D089-D678-4F48-BD6B-C8A6A05397A0}" destId="{38B3284C-ECDD-430F-9E62-05A8209F2192}" srcOrd="6" destOrd="0" parTransId="{191563E3-9459-4757-9139-6B6F88344180}" sibTransId="{46A2E0FF-F97C-4A3B-9D05-40E1F3E12AC0}"/>
    <dgm:cxn modelId="{1A8DAD80-D090-48AF-AE22-81A7962D7C27}" type="presOf" srcId="{F7CB9746-FA5A-40B2-82DC-34EFDE22F789}" destId="{52C260ED-62AA-41DD-B56A-17454E229EF1}" srcOrd="0" destOrd="0" presId="urn:microsoft.com/office/officeart/2005/8/layout/radial5"/>
    <dgm:cxn modelId="{6AE03477-9198-40AA-9B19-8831F4197C82}" type="presOf" srcId="{8B95C6FF-6094-4E10-92E8-CC47549A0E3C}" destId="{D5ED894E-D6E7-4C15-AD54-5DBD16D8528A}" srcOrd="0" destOrd="0" presId="urn:microsoft.com/office/officeart/2005/8/layout/radial5"/>
    <dgm:cxn modelId="{11044BD3-6AA7-43B7-8354-801FDDCF3616}" type="presOf" srcId="{1557A706-97B9-42C3-B0DC-B19521BF71E8}" destId="{E825E076-5ADD-4FC6-960E-43C31F9CFDC3}" srcOrd="0" destOrd="0" presId="urn:microsoft.com/office/officeart/2005/8/layout/radial5"/>
    <dgm:cxn modelId="{9D15BB50-75A5-4B3C-9C04-83531A6F8715}" srcId="{B237D089-D678-4F48-BD6B-C8A6A05397A0}" destId="{30F8C831-FEE6-4DAC-85EA-5347B4BACC61}" srcOrd="0" destOrd="0" parTransId="{D2D42777-6C61-4F98-80E9-A4626D83B546}" sibTransId="{F72B850E-3106-4E81-8550-E32D88EEAF57}"/>
    <dgm:cxn modelId="{146BA02B-7033-469F-B078-BCF69E85A8B3}" type="presOf" srcId="{D2D42777-6C61-4F98-80E9-A4626D83B546}" destId="{05C8D039-B408-424A-BD73-1909ADD3E226}" srcOrd="0" destOrd="0" presId="urn:microsoft.com/office/officeart/2005/8/layout/radial5"/>
    <dgm:cxn modelId="{F95EC2CE-79BE-4EAA-AC42-C2376ADF8EA4}" srcId="{B237D089-D678-4F48-BD6B-C8A6A05397A0}" destId="{1557A706-97B9-42C3-B0DC-B19521BF71E8}" srcOrd="5" destOrd="0" parTransId="{D61EEAEE-840E-44C3-866D-12609CD71C0B}" sibTransId="{54D99D5A-BED6-4EB8-832F-5437C3843CF1}"/>
    <dgm:cxn modelId="{0BE57B5A-4BC2-4559-B831-DDB8EDBC1147}" type="presOf" srcId="{D61EEAEE-840E-44C3-866D-12609CD71C0B}" destId="{48BC5E34-0C63-44AF-BD72-B1AEDFB0E178}" srcOrd="1" destOrd="0" presId="urn:microsoft.com/office/officeart/2005/8/layout/radial5"/>
    <dgm:cxn modelId="{413940D8-7C86-4C95-8E76-2A9B8925F28A}" type="presOf" srcId="{BB43B55D-67DB-4872-B7F8-826515A55047}" destId="{99EBD651-1F96-475D-91BD-65F3660CEC65}" srcOrd="0" destOrd="0" presId="urn:microsoft.com/office/officeart/2005/8/layout/radial5"/>
    <dgm:cxn modelId="{63407BB5-A2C8-4CAD-AFE3-3EBD62DC154F}" type="presOf" srcId="{46B6310B-6FBF-4548-B090-678849A12C6D}" destId="{0E316297-4405-49CA-B074-9BE962C4ACA9}" srcOrd="0" destOrd="0" presId="urn:microsoft.com/office/officeart/2005/8/layout/radial5"/>
    <dgm:cxn modelId="{D59857EE-212B-4849-BB7C-40F89CC8F979}" srcId="{B237D089-D678-4F48-BD6B-C8A6A05397A0}" destId="{D8F07E4F-AB87-4973-A79D-B9AAC7392C90}" srcOrd="3" destOrd="0" parTransId="{F7CB9746-FA5A-40B2-82DC-34EFDE22F789}" sibTransId="{10B8DBF1-1714-46F6-8014-D64D391C7828}"/>
    <dgm:cxn modelId="{99B14939-DD87-4715-A855-15678B262695}" type="presOf" srcId="{38B3284C-ECDD-430F-9E62-05A8209F2192}" destId="{C79DE6AE-50BF-4F28-8BB8-2F51FFBDC42B}" srcOrd="0" destOrd="0" presId="urn:microsoft.com/office/officeart/2005/8/layout/radial5"/>
    <dgm:cxn modelId="{5EA81177-000E-4357-AAC4-8560ED1A16EA}" type="presOf" srcId="{AD3851BA-A937-4FFB-9414-48F710A43AF8}" destId="{CBC5DE9F-5AC5-459A-8B01-2F4FDF663E32}" srcOrd="0" destOrd="0" presId="urn:microsoft.com/office/officeart/2005/8/layout/radial5"/>
    <dgm:cxn modelId="{9DCD8082-7BF5-44C7-840B-7E66D94405DD}" type="presOf" srcId="{B237D089-D678-4F48-BD6B-C8A6A05397A0}" destId="{8D4FA2F5-0CA7-40B0-B659-5C059A6BC1C6}" srcOrd="0" destOrd="0" presId="urn:microsoft.com/office/officeart/2005/8/layout/radial5"/>
    <dgm:cxn modelId="{F07574D7-1663-4984-A714-3CA6E312EA96}" type="presOf" srcId="{AD3851BA-A937-4FFB-9414-48F710A43AF8}" destId="{F2E9F006-42FC-43E5-8E2A-1D2AEFC56D70}" srcOrd="1" destOrd="0" presId="urn:microsoft.com/office/officeart/2005/8/layout/radial5"/>
    <dgm:cxn modelId="{F7F463FB-5FDA-4C6E-9D89-0B7EC5382265}" type="presOf" srcId="{76531DCB-F1C0-4699-822E-CE04DA9053A8}" destId="{F025E747-862C-416F-97F8-6D6116AF4261}" srcOrd="0" destOrd="0" presId="urn:microsoft.com/office/officeart/2005/8/layout/radial5"/>
    <dgm:cxn modelId="{BFB4673E-E364-4CAB-93AB-375AEAED8E52}" srcId="{B237D089-D678-4F48-BD6B-C8A6A05397A0}" destId="{3F30AA78-E92E-4EC6-9C8B-2684BD983AC6}" srcOrd="4" destOrd="0" parTransId="{AD3851BA-A937-4FFB-9414-48F710A43AF8}" sibTransId="{A59D25C3-C017-44D4-8A74-052BFB00D85A}"/>
    <dgm:cxn modelId="{B1CFD963-5ADB-48E1-8D8B-9CB79DB2E9C5}" srcId="{B237D089-D678-4F48-BD6B-C8A6A05397A0}" destId="{BB43B55D-67DB-4872-B7F8-826515A55047}" srcOrd="2" destOrd="0" parTransId="{8B95C6FF-6094-4E10-92E8-CC47549A0E3C}" sibTransId="{974A81C5-6184-45A7-9E3E-3FB8995A3577}"/>
    <dgm:cxn modelId="{758C7F40-B068-4466-B35D-EC492ACFE1B4}" type="presOf" srcId="{8C00BF94-E7B1-4FFC-B95F-A05B15F7D596}" destId="{5BF36809-CE6E-4B89-B17A-F52BDCF03C29}" srcOrd="0" destOrd="0" presId="urn:microsoft.com/office/officeart/2005/8/layout/radial5"/>
    <dgm:cxn modelId="{C44B2E8D-6D8E-4145-A3F7-A4A9B50ACA3A}" type="presOf" srcId="{3F30AA78-E92E-4EC6-9C8B-2684BD983AC6}" destId="{544DE39C-86E0-4BF7-8625-42C1771CABAA}" srcOrd="0" destOrd="0" presId="urn:microsoft.com/office/officeart/2005/8/layout/radial5"/>
    <dgm:cxn modelId="{026572F7-AA27-4999-9F63-D6BB9D391B6B}" type="presOf" srcId="{D2D42777-6C61-4F98-80E9-A4626D83B546}" destId="{845B7243-10E2-4D32-8602-F649DFE3627E}" srcOrd="1" destOrd="0" presId="urn:microsoft.com/office/officeart/2005/8/layout/radial5"/>
    <dgm:cxn modelId="{22A70354-B5C6-4650-B296-1CE492EC0289}" srcId="{8C00BF94-E7B1-4FFC-B95F-A05B15F7D596}" destId="{B237D089-D678-4F48-BD6B-C8A6A05397A0}" srcOrd="0" destOrd="0" parTransId="{6077D06A-454E-4FE0-8412-C01EA5A5ED9A}" sibTransId="{397EE905-345B-401E-A6D3-BBDABEDB9EA0}"/>
    <dgm:cxn modelId="{3B3C58FB-3C27-4DF4-8034-9FF388B910BB}" type="presOf" srcId="{191563E3-9459-4757-9139-6B6F88344180}" destId="{A9174279-AEA7-4346-9DCC-C3374956FAB3}" srcOrd="1" destOrd="0" presId="urn:microsoft.com/office/officeart/2005/8/layout/radial5"/>
    <dgm:cxn modelId="{A6A089C0-2DB7-496A-82EC-C155912D8A6B}" type="presOf" srcId="{191563E3-9459-4757-9139-6B6F88344180}" destId="{64BFC57C-61B5-41D6-95C4-809DB4BABC08}" srcOrd="0" destOrd="0" presId="urn:microsoft.com/office/officeart/2005/8/layout/radial5"/>
    <dgm:cxn modelId="{69DF4E13-FFFE-4A02-9A32-5A7D23E8C5EF}" srcId="{B237D089-D678-4F48-BD6B-C8A6A05397A0}" destId="{76531DCB-F1C0-4699-822E-CE04DA9053A8}" srcOrd="1" destOrd="0" parTransId="{46B6310B-6FBF-4548-B090-678849A12C6D}" sibTransId="{95B6F458-76AD-4F4B-B6E7-144F5427A98D}"/>
    <dgm:cxn modelId="{8DD4F9D4-26AC-4320-A20E-4C01FCF39CDB}" type="presOf" srcId="{30F8C831-FEE6-4DAC-85EA-5347B4BACC61}" destId="{2731B8ED-7F52-4703-812C-FF4B82A7E7A9}" srcOrd="0" destOrd="0" presId="urn:microsoft.com/office/officeart/2005/8/layout/radial5"/>
    <dgm:cxn modelId="{AFDF32AC-AC6F-4B67-A5DE-FFDD3AA08D4D}" type="presParOf" srcId="{5BF36809-CE6E-4B89-B17A-F52BDCF03C29}" destId="{8D4FA2F5-0CA7-40B0-B659-5C059A6BC1C6}" srcOrd="0" destOrd="0" presId="urn:microsoft.com/office/officeart/2005/8/layout/radial5"/>
    <dgm:cxn modelId="{95D6C71F-0B48-4359-9385-94BED3FF0A82}" type="presParOf" srcId="{5BF36809-CE6E-4B89-B17A-F52BDCF03C29}" destId="{05C8D039-B408-424A-BD73-1909ADD3E226}" srcOrd="1" destOrd="0" presId="urn:microsoft.com/office/officeart/2005/8/layout/radial5"/>
    <dgm:cxn modelId="{A07AC0C0-B618-4264-A756-D4D2B13C627D}" type="presParOf" srcId="{05C8D039-B408-424A-BD73-1909ADD3E226}" destId="{845B7243-10E2-4D32-8602-F649DFE3627E}" srcOrd="0" destOrd="0" presId="urn:microsoft.com/office/officeart/2005/8/layout/radial5"/>
    <dgm:cxn modelId="{94AECB9A-09D3-4DAB-8DDA-44B0673BFE33}" type="presParOf" srcId="{5BF36809-CE6E-4B89-B17A-F52BDCF03C29}" destId="{2731B8ED-7F52-4703-812C-FF4B82A7E7A9}" srcOrd="2" destOrd="0" presId="urn:microsoft.com/office/officeart/2005/8/layout/radial5"/>
    <dgm:cxn modelId="{1173B3DA-AB3B-400A-9F4F-58F01ECD8BB9}" type="presParOf" srcId="{5BF36809-CE6E-4B89-B17A-F52BDCF03C29}" destId="{0E316297-4405-49CA-B074-9BE962C4ACA9}" srcOrd="3" destOrd="0" presId="urn:microsoft.com/office/officeart/2005/8/layout/radial5"/>
    <dgm:cxn modelId="{82208007-BBE9-48D5-9CE3-88B80740924F}" type="presParOf" srcId="{0E316297-4405-49CA-B074-9BE962C4ACA9}" destId="{24652B2D-60D7-4B63-8AEB-BCB4FD1BA9FC}" srcOrd="0" destOrd="0" presId="urn:microsoft.com/office/officeart/2005/8/layout/radial5"/>
    <dgm:cxn modelId="{1D2634EC-D422-4BFA-BE70-FFE54D613CD2}" type="presParOf" srcId="{5BF36809-CE6E-4B89-B17A-F52BDCF03C29}" destId="{F025E747-862C-416F-97F8-6D6116AF4261}" srcOrd="4" destOrd="0" presId="urn:microsoft.com/office/officeart/2005/8/layout/radial5"/>
    <dgm:cxn modelId="{B41756AA-47C4-475B-9848-60B4B028FDEE}" type="presParOf" srcId="{5BF36809-CE6E-4B89-B17A-F52BDCF03C29}" destId="{D5ED894E-D6E7-4C15-AD54-5DBD16D8528A}" srcOrd="5" destOrd="0" presId="urn:microsoft.com/office/officeart/2005/8/layout/radial5"/>
    <dgm:cxn modelId="{789D3AC4-755C-40EA-B8BA-5FCC8CEA29C7}" type="presParOf" srcId="{D5ED894E-D6E7-4C15-AD54-5DBD16D8528A}" destId="{0509DAD7-95F6-427E-9B86-45B9FAED6662}" srcOrd="0" destOrd="0" presId="urn:microsoft.com/office/officeart/2005/8/layout/radial5"/>
    <dgm:cxn modelId="{D2B78A32-A611-44B5-94D5-613F3F42BCFE}" type="presParOf" srcId="{5BF36809-CE6E-4B89-B17A-F52BDCF03C29}" destId="{99EBD651-1F96-475D-91BD-65F3660CEC65}" srcOrd="6" destOrd="0" presId="urn:microsoft.com/office/officeart/2005/8/layout/radial5"/>
    <dgm:cxn modelId="{BCF4A51A-24B7-48A6-8E99-CD6B8866A4F0}" type="presParOf" srcId="{5BF36809-CE6E-4B89-B17A-F52BDCF03C29}" destId="{52C260ED-62AA-41DD-B56A-17454E229EF1}" srcOrd="7" destOrd="0" presId="urn:microsoft.com/office/officeart/2005/8/layout/radial5"/>
    <dgm:cxn modelId="{430F6860-CA5A-4888-BAF7-223B0C31DD4F}" type="presParOf" srcId="{52C260ED-62AA-41DD-B56A-17454E229EF1}" destId="{BDDA33B0-091A-4CE1-B277-DC193324F181}" srcOrd="0" destOrd="0" presId="urn:microsoft.com/office/officeart/2005/8/layout/radial5"/>
    <dgm:cxn modelId="{93933478-1DBD-4B97-80D8-580849F6A15D}" type="presParOf" srcId="{5BF36809-CE6E-4B89-B17A-F52BDCF03C29}" destId="{4A95093A-FCED-485A-999B-60DE5E15DBA1}" srcOrd="8" destOrd="0" presId="urn:microsoft.com/office/officeart/2005/8/layout/radial5"/>
    <dgm:cxn modelId="{88088E17-3356-4744-B9EC-54E70BA5E70F}" type="presParOf" srcId="{5BF36809-CE6E-4B89-B17A-F52BDCF03C29}" destId="{CBC5DE9F-5AC5-459A-8B01-2F4FDF663E32}" srcOrd="9" destOrd="0" presId="urn:microsoft.com/office/officeart/2005/8/layout/radial5"/>
    <dgm:cxn modelId="{953684AC-2D36-4B96-AB9A-38E5401BCFF8}" type="presParOf" srcId="{CBC5DE9F-5AC5-459A-8B01-2F4FDF663E32}" destId="{F2E9F006-42FC-43E5-8E2A-1D2AEFC56D70}" srcOrd="0" destOrd="0" presId="urn:microsoft.com/office/officeart/2005/8/layout/radial5"/>
    <dgm:cxn modelId="{D8B59230-E86A-4949-94AE-E6F9BC274702}" type="presParOf" srcId="{5BF36809-CE6E-4B89-B17A-F52BDCF03C29}" destId="{544DE39C-86E0-4BF7-8625-42C1771CABAA}" srcOrd="10" destOrd="0" presId="urn:microsoft.com/office/officeart/2005/8/layout/radial5"/>
    <dgm:cxn modelId="{9E722115-482A-492B-B28E-7F0E22C424DA}" type="presParOf" srcId="{5BF36809-CE6E-4B89-B17A-F52BDCF03C29}" destId="{4041F89A-0EAA-4068-AD30-045EE934E468}" srcOrd="11" destOrd="0" presId="urn:microsoft.com/office/officeart/2005/8/layout/radial5"/>
    <dgm:cxn modelId="{EC71FFA7-9148-4A1D-9C4E-64AB93296D96}" type="presParOf" srcId="{4041F89A-0EAA-4068-AD30-045EE934E468}" destId="{48BC5E34-0C63-44AF-BD72-B1AEDFB0E178}" srcOrd="0" destOrd="0" presId="urn:microsoft.com/office/officeart/2005/8/layout/radial5"/>
    <dgm:cxn modelId="{4C2CE420-D709-4F6A-AEC5-2307178F1D85}" type="presParOf" srcId="{5BF36809-CE6E-4B89-B17A-F52BDCF03C29}" destId="{E825E076-5ADD-4FC6-960E-43C31F9CFDC3}" srcOrd="12" destOrd="0" presId="urn:microsoft.com/office/officeart/2005/8/layout/radial5"/>
    <dgm:cxn modelId="{E76E3D8E-B93F-410B-BE1F-8D30E27BC69A}" type="presParOf" srcId="{5BF36809-CE6E-4B89-B17A-F52BDCF03C29}" destId="{64BFC57C-61B5-41D6-95C4-809DB4BABC08}" srcOrd="13" destOrd="0" presId="urn:microsoft.com/office/officeart/2005/8/layout/radial5"/>
    <dgm:cxn modelId="{6E2A60E0-84CB-4776-A87B-EA91151EC08E}" type="presParOf" srcId="{64BFC57C-61B5-41D6-95C4-809DB4BABC08}" destId="{A9174279-AEA7-4346-9DCC-C3374956FAB3}" srcOrd="0" destOrd="0" presId="urn:microsoft.com/office/officeart/2005/8/layout/radial5"/>
    <dgm:cxn modelId="{12C9851D-43CD-4CA1-8D52-B960AFA57693}" type="presParOf" srcId="{5BF36809-CE6E-4B89-B17A-F52BDCF03C29}" destId="{C79DE6AE-50BF-4F28-8BB8-2F51FFBDC42B}" srcOrd="14" destOrd="0" presId="urn:microsoft.com/office/officeart/2005/8/layout/radial5"/>
  </dgm:cxnLst>
  <dgm:bg>
    <a:noFill/>
  </dgm:bg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4FA2F5-0CA7-40B0-B659-5C059A6BC1C6}">
      <dsp:nvSpPr>
        <dsp:cNvPr id="0" name=""/>
        <dsp:cNvSpPr/>
      </dsp:nvSpPr>
      <dsp:spPr>
        <a:xfrm>
          <a:off x="2849013" y="2209325"/>
          <a:ext cx="1055192" cy="1055192"/>
        </a:xfrm>
        <a:prstGeom prst="ellipse">
          <a:avLst/>
        </a:prstGeom>
        <a:solidFill>
          <a:srgbClr val="9999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Формы роботы с детьми по ПДД</a:t>
          </a:r>
          <a:endParaRPr lang="ru-RU" sz="13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49013" y="2209325"/>
        <a:ext cx="1055192" cy="1055192"/>
      </dsp:txXfrm>
    </dsp:sp>
    <dsp:sp modelId="{05C8D039-B408-424A-BD73-1909ADD3E226}">
      <dsp:nvSpPr>
        <dsp:cNvPr id="0" name=""/>
        <dsp:cNvSpPr/>
      </dsp:nvSpPr>
      <dsp:spPr>
        <a:xfrm rot="16200000">
          <a:off x="3141364" y="1610050"/>
          <a:ext cx="470490" cy="33746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6200000">
        <a:off x="3141364" y="1610050"/>
        <a:ext cx="470490" cy="337463"/>
      </dsp:txXfrm>
    </dsp:sp>
    <dsp:sp modelId="{2731B8ED-7F52-4703-812C-FF4B82A7E7A9}">
      <dsp:nvSpPr>
        <dsp:cNvPr id="0" name=""/>
        <dsp:cNvSpPr/>
      </dsp:nvSpPr>
      <dsp:spPr>
        <a:xfrm>
          <a:off x="2717114" y="2617"/>
          <a:ext cx="1318990" cy="1318990"/>
        </a:xfrm>
        <a:prstGeom prst="ellipse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Целевые прогулки к светофору, перекрестку и остановке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17114" y="2617"/>
        <a:ext cx="1318990" cy="1318990"/>
      </dsp:txXfrm>
    </dsp:sp>
    <dsp:sp modelId="{0E316297-4405-49CA-B074-9BE962C4ACA9}">
      <dsp:nvSpPr>
        <dsp:cNvPr id="0" name=""/>
        <dsp:cNvSpPr/>
      </dsp:nvSpPr>
      <dsp:spPr>
        <a:xfrm rot="18900000">
          <a:off x="3818871" y="1890683"/>
          <a:ext cx="470490" cy="33746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8900000">
        <a:off x="3818871" y="1890683"/>
        <a:ext cx="470490" cy="337463"/>
      </dsp:txXfrm>
    </dsp:sp>
    <dsp:sp modelId="{F025E747-862C-416F-97F8-6D6116AF4261}">
      <dsp:nvSpPr>
        <dsp:cNvPr id="0" name=""/>
        <dsp:cNvSpPr/>
      </dsp:nvSpPr>
      <dsp:spPr>
        <a:xfrm>
          <a:off x="4184226" y="610314"/>
          <a:ext cx="1318990" cy="1318990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Конкурсы и выставки рисунков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84226" y="610314"/>
        <a:ext cx="1318990" cy="1318990"/>
      </dsp:txXfrm>
    </dsp:sp>
    <dsp:sp modelId="{D5ED894E-D6E7-4C15-AD54-5DBD16D8528A}">
      <dsp:nvSpPr>
        <dsp:cNvPr id="0" name=""/>
        <dsp:cNvSpPr/>
      </dsp:nvSpPr>
      <dsp:spPr>
        <a:xfrm>
          <a:off x="4099504" y="2568190"/>
          <a:ext cx="470490" cy="33746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099504" y="2568190"/>
        <a:ext cx="470490" cy="337463"/>
      </dsp:txXfrm>
    </dsp:sp>
    <dsp:sp modelId="{99EBD651-1F96-475D-91BD-65F3660CEC65}">
      <dsp:nvSpPr>
        <dsp:cNvPr id="0" name=""/>
        <dsp:cNvSpPr/>
      </dsp:nvSpPr>
      <dsp:spPr>
        <a:xfrm>
          <a:off x="4791924" y="2077426"/>
          <a:ext cx="1318990" cy="131899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Различные виды игр (дидактические, подвижные, сюжетно-ролевые и др.)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91924" y="2077426"/>
        <a:ext cx="1318990" cy="1318990"/>
      </dsp:txXfrm>
    </dsp:sp>
    <dsp:sp modelId="{52C260ED-62AA-41DD-B56A-17454E229EF1}">
      <dsp:nvSpPr>
        <dsp:cNvPr id="0" name=""/>
        <dsp:cNvSpPr/>
      </dsp:nvSpPr>
      <dsp:spPr>
        <a:xfrm rot="2700000">
          <a:off x="3818871" y="3245697"/>
          <a:ext cx="470490" cy="33746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2700000">
        <a:off x="3818871" y="3245697"/>
        <a:ext cx="470490" cy="337463"/>
      </dsp:txXfrm>
    </dsp:sp>
    <dsp:sp modelId="{4A95093A-FCED-485A-999B-60DE5E15DBA1}">
      <dsp:nvSpPr>
        <dsp:cNvPr id="0" name=""/>
        <dsp:cNvSpPr/>
      </dsp:nvSpPr>
      <dsp:spPr>
        <a:xfrm>
          <a:off x="4184226" y="3544538"/>
          <a:ext cx="1318990" cy="1318990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Игровые занятия, досуги, соревнования, викторины, развлечения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84226" y="3544538"/>
        <a:ext cx="1318990" cy="1318990"/>
      </dsp:txXfrm>
    </dsp:sp>
    <dsp:sp modelId="{CBC5DE9F-5AC5-459A-8B01-2F4FDF663E32}">
      <dsp:nvSpPr>
        <dsp:cNvPr id="0" name=""/>
        <dsp:cNvSpPr/>
      </dsp:nvSpPr>
      <dsp:spPr>
        <a:xfrm rot="5400000">
          <a:off x="3141364" y="3526329"/>
          <a:ext cx="470490" cy="33746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5400000">
        <a:off x="3141364" y="3526329"/>
        <a:ext cx="470490" cy="337463"/>
      </dsp:txXfrm>
    </dsp:sp>
    <dsp:sp modelId="{544DE39C-86E0-4BF7-8625-42C1771CABAA}">
      <dsp:nvSpPr>
        <dsp:cNvPr id="0" name=""/>
        <dsp:cNvSpPr/>
      </dsp:nvSpPr>
      <dsp:spPr>
        <a:xfrm>
          <a:off x="2717114" y="4152236"/>
          <a:ext cx="1318990" cy="1318990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Чтение художественной литературы, стихов, отгадывание загадок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17114" y="4152236"/>
        <a:ext cx="1318990" cy="1318990"/>
      </dsp:txXfrm>
    </dsp:sp>
    <dsp:sp modelId="{4041F89A-0EAA-4068-AD30-045EE934E468}">
      <dsp:nvSpPr>
        <dsp:cNvPr id="0" name=""/>
        <dsp:cNvSpPr/>
      </dsp:nvSpPr>
      <dsp:spPr>
        <a:xfrm rot="8100000">
          <a:off x="2463857" y="3245697"/>
          <a:ext cx="470490" cy="33746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8100000">
        <a:off x="2463857" y="3245697"/>
        <a:ext cx="470490" cy="337463"/>
      </dsp:txXfrm>
    </dsp:sp>
    <dsp:sp modelId="{E825E076-5ADD-4FC6-960E-43C31F9CFDC3}">
      <dsp:nvSpPr>
        <dsp:cNvPr id="0" name=""/>
        <dsp:cNvSpPr/>
      </dsp:nvSpPr>
      <dsp:spPr>
        <a:xfrm>
          <a:off x="1250002" y="3544538"/>
          <a:ext cx="1318990" cy="1318990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Рассматривание дидактических картинок и иллюстраций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0002" y="3544538"/>
        <a:ext cx="1318990" cy="1318990"/>
      </dsp:txXfrm>
    </dsp:sp>
    <dsp:sp modelId="{DAB3B966-8C22-4976-97AF-5743810728E6}">
      <dsp:nvSpPr>
        <dsp:cNvPr id="0" name=""/>
        <dsp:cNvSpPr/>
      </dsp:nvSpPr>
      <dsp:spPr>
        <a:xfrm rot="10800000">
          <a:off x="2183225" y="2568190"/>
          <a:ext cx="470490" cy="33746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2183225" y="2568190"/>
        <a:ext cx="470490" cy="337463"/>
      </dsp:txXfrm>
    </dsp:sp>
    <dsp:sp modelId="{0872736B-F163-4B46-ACBF-B13CB0B8703B}">
      <dsp:nvSpPr>
        <dsp:cNvPr id="0" name=""/>
        <dsp:cNvSpPr/>
      </dsp:nvSpPr>
      <dsp:spPr>
        <a:xfrm>
          <a:off x="642305" y="2077426"/>
          <a:ext cx="1318990" cy="1318990"/>
        </a:xfrm>
        <a:prstGeom prst="ellipse">
          <a:avLst/>
        </a:prstGeom>
        <a:solidFill>
          <a:srgbClr val="FF66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Беседы, минутки безопасности по  ПДД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2305" y="2077426"/>
        <a:ext cx="1318990" cy="1318990"/>
      </dsp:txXfrm>
    </dsp:sp>
    <dsp:sp modelId="{64BFC57C-61B5-41D6-95C4-809DB4BABC08}">
      <dsp:nvSpPr>
        <dsp:cNvPr id="0" name=""/>
        <dsp:cNvSpPr/>
      </dsp:nvSpPr>
      <dsp:spPr>
        <a:xfrm rot="13553109">
          <a:off x="2457938" y="1870783"/>
          <a:ext cx="484972" cy="33746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3553109">
        <a:off x="2457938" y="1870783"/>
        <a:ext cx="484972" cy="337463"/>
      </dsp:txXfrm>
    </dsp:sp>
    <dsp:sp modelId="{C79DE6AE-50BF-4F28-8BB8-2F51FFBDC42B}">
      <dsp:nvSpPr>
        <dsp:cNvPr id="0" name=""/>
        <dsp:cNvSpPr/>
      </dsp:nvSpPr>
      <dsp:spPr>
        <a:xfrm>
          <a:off x="1253820" y="568207"/>
          <a:ext cx="1318990" cy="1318990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Наблюдения за транспортом и пешеходами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3820" y="568207"/>
        <a:ext cx="1318990" cy="131899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4FA2F5-0CA7-40B0-B659-5C059A6BC1C6}">
      <dsp:nvSpPr>
        <dsp:cNvPr id="0" name=""/>
        <dsp:cNvSpPr/>
      </dsp:nvSpPr>
      <dsp:spPr>
        <a:xfrm>
          <a:off x="2395502" y="1760934"/>
          <a:ext cx="1962215" cy="1951975"/>
        </a:xfrm>
        <a:prstGeom prst="ellipse">
          <a:avLst/>
        </a:prstGeom>
        <a:solidFill>
          <a:srgbClr val="9999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Формы взаимодействия с родителями</a:t>
          </a:r>
          <a:endParaRPr lang="ru-RU" sz="13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95502" y="1760934"/>
        <a:ext cx="1962215" cy="1951975"/>
      </dsp:txXfrm>
    </dsp:sp>
    <dsp:sp modelId="{05C8D039-B408-424A-BD73-1909ADD3E226}">
      <dsp:nvSpPr>
        <dsp:cNvPr id="0" name=""/>
        <dsp:cNvSpPr/>
      </dsp:nvSpPr>
      <dsp:spPr>
        <a:xfrm rot="16200000">
          <a:off x="3242483" y="1282414"/>
          <a:ext cx="268252" cy="46608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6200000">
        <a:off x="3242483" y="1282414"/>
        <a:ext cx="268252" cy="466087"/>
      </dsp:txXfrm>
    </dsp:sp>
    <dsp:sp modelId="{2731B8ED-7F52-4703-812C-FF4B82A7E7A9}">
      <dsp:nvSpPr>
        <dsp:cNvPr id="0" name=""/>
        <dsp:cNvSpPr/>
      </dsp:nvSpPr>
      <dsp:spPr>
        <a:xfrm>
          <a:off x="2759729" y="21036"/>
          <a:ext cx="1233761" cy="1233761"/>
        </a:xfrm>
        <a:prstGeom prst="ellipse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Анкетирование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59729" y="21036"/>
        <a:ext cx="1233761" cy="1233761"/>
      </dsp:txXfrm>
    </dsp:sp>
    <dsp:sp modelId="{0E316297-4405-49CA-B074-9BE962C4ACA9}">
      <dsp:nvSpPr>
        <dsp:cNvPr id="0" name=""/>
        <dsp:cNvSpPr/>
      </dsp:nvSpPr>
      <dsp:spPr>
        <a:xfrm rot="18900000">
          <a:off x="4107793" y="1639244"/>
          <a:ext cx="266900" cy="46608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8900000">
        <a:off x="4107793" y="1639244"/>
        <a:ext cx="266900" cy="466087"/>
      </dsp:txXfrm>
    </dsp:sp>
    <dsp:sp modelId="{F025E747-862C-416F-97F8-6D6116AF4261}">
      <dsp:nvSpPr>
        <dsp:cNvPr id="0" name=""/>
        <dsp:cNvSpPr/>
      </dsp:nvSpPr>
      <dsp:spPr>
        <a:xfrm>
          <a:off x="4243949" y="635820"/>
          <a:ext cx="1233761" cy="1233761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Наглядная информация на стенде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43949" y="635820"/>
        <a:ext cx="1233761" cy="1233761"/>
      </dsp:txXfrm>
    </dsp:sp>
    <dsp:sp modelId="{D5ED894E-D6E7-4C15-AD54-5DBD16D8528A}">
      <dsp:nvSpPr>
        <dsp:cNvPr id="0" name=""/>
        <dsp:cNvSpPr/>
      </dsp:nvSpPr>
      <dsp:spPr>
        <a:xfrm>
          <a:off x="4467941" y="2503878"/>
          <a:ext cx="265538" cy="46608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467941" y="2503878"/>
        <a:ext cx="265538" cy="466087"/>
      </dsp:txXfrm>
    </dsp:sp>
    <dsp:sp modelId="{99EBD651-1F96-475D-91BD-65F3660CEC65}">
      <dsp:nvSpPr>
        <dsp:cNvPr id="0" name=""/>
        <dsp:cNvSpPr/>
      </dsp:nvSpPr>
      <dsp:spPr>
        <a:xfrm>
          <a:off x="4858734" y="2120041"/>
          <a:ext cx="1233761" cy="1233761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Встречи-беседы, устные журналы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58734" y="2120041"/>
        <a:ext cx="1233761" cy="1233761"/>
      </dsp:txXfrm>
    </dsp:sp>
    <dsp:sp modelId="{52C260ED-62AA-41DD-B56A-17454E229EF1}">
      <dsp:nvSpPr>
        <dsp:cNvPr id="0" name=""/>
        <dsp:cNvSpPr/>
      </dsp:nvSpPr>
      <dsp:spPr>
        <a:xfrm rot="2700000">
          <a:off x="4107793" y="3368512"/>
          <a:ext cx="266900" cy="46608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2700000">
        <a:off x="4107793" y="3368512"/>
        <a:ext cx="266900" cy="466087"/>
      </dsp:txXfrm>
    </dsp:sp>
    <dsp:sp modelId="{4A95093A-FCED-485A-999B-60DE5E15DBA1}">
      <dsp:nvSpPr>
        <dsp:cNvPr id="0" name=""/>
        <dsp:cNvSpPr/>
      </dsp:nvSpPr>
      <dsp:spPr>
        <a:xfrm>
          <a:off x="4243949" y="3604261"/>
          <a:ext cx="1233761" cy="1233761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Открытые игровые занятия, досуги, развлечения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43949" y="3604261"/>
        <a:ext cx="1233761" cy="1233761"/>
      </dsp:txXfrm>
    </dsp:sp>
    <dsp:sp modelId="{CBC5DE9F-5AC5-459A-8B01-2F4FDF663E32}">
      <dsp:nvSpPr>
        <dsp:cNvPr id="0" name=""/>
        <dsp:cNvSpPr/>
      </dsp:nvSpPr>
      <dsp:spPr>
        <a:xfrm rot="5400000">
          <a:off x="3242483" y="3725341"/>
          <a:ext cx="268252" cy="46608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5400000">
        <a:off x="3242483" y="3725341"/>
        <a:ext cx="268252" cy="466087"/>
      </dsp:txXfrm>
    </dsp:sp>
    <dsp:sp modelId="{544DE39C-86E0-4BF7-8625-42C1771CABAA}">
      <dsp:nvSpPr>
        <dsp:cNvPr id="0" name=""/>
        <dsp:cNvSpPr/>
      </dsp:nvSpPr>
      <dsp:spPr>
        <a:xfrm>
          <a:off x="2759729" y="4219046"/>
          <a:ext cx="1233761" cy="1233761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Родительские собрания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59729" y="4219046"/>
        <a:ext cx="1233761" cy="1233761"/>
      </dsp:txXfrm>
    </dsp:sp>
    <dsp:sp modelId="{4041F89A-0EAA-4068-AD30-045EE934E468}">
      <dsp:nvSpPr>
        <dsp:cNvPr id="0" name=""/>
        <dsp:cNvSpPr/>
      </dsp:nvSpPr>
      <dsp:spPr>
        <a:xfrm rot="8100000">
          <a:off x="2378525" y="3368512"/>
          <a:ext cx="266900" cy="46608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8100000">
        <a:off x="2378525" y="3368512"/>
        <a:ext cx="266900" cy="466087"/>
      </dsp:txXfrm>
    </dsp:sp>
    <dsp:sp modelId="{E825E076-5ADD-4FC6-960E-43C31F9CFDC3}">
      <dsp:nvSpPr>
        <dsp:cNvPr id="0" name=""/>
        <dsp:cNvSpPr/>
      </dsp:nvSpPr>
      <dsp:spPr>
        <a:xfrm>
          <a:off x="1275508" y="3604261"/>
          <a:ext cx="1233761" cy="1233761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Творческие работы совместно с детьми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75508" y="3604261"/>
        <a:ext cx="1233761" cy="1233761"/>
      </dsp:txXfrm>
    </dsp:sp>
    <dsp:sp modelId="{DAB3B966-8C22-4976-97AF-5743810728E6}">
      <dsp:nvSpPr>
        <dsp:cNvPr id="0" name=""/>
        <dsp:cNvSpPr/>
      </dsp:nvSpPr>
      <dsp:spPr>
        <a:xfrm rot="10800000">
          <a:off x="2019740" y="2503878"/>
          <a:ext cx="265538" cy="46608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2019740" y="2503878"/>
        <a:ext cx="265538" cy="466087"/>
      </dsp:txXfrm>
    </dsp:sp>
    <dsp:sp modelId="{0872736B-F163-4B46-ACBF-B13CB0B8703B}">
      <dsp:nvSpPr>
        <dsp:cNvPr id="0" name=""/>
        <dsp:cNvSpPr/>
      </dsp:nvSpPr>
      <dsp:spPr>
        <a:xfrm>
          <a:off x="660724" y="2120041"/>
          <a:ext cx="1233761" cy="1233761"/>
        </a:xfrm>
        <a:prstGeom prst="ellipse">
          <a:avLst/>
        </a:prstGeom>
        <a:solidFill>
          <a:srgbClr val="FF66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Разработка </a:t>
          </a:r>
          <a:r>
            <a:rPr lang="ru-RU" sz="9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план-схемы</a:t>
          </a: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безопасного маршрута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0724" y="2120041"/>
        <a:ext cx="1233761" cy="1233761"/>
      </dsp:txXfrm>
    </dsp:sp>
    <dsp:sp modelId="{64BFC57C-61B5-41D6-95C4-809DB4BABC08}">
      <dsp:nvSpPr>
        <dsp:cNvPr id="0" name=""/>
        <dsp:cNvSpPr/>
      </dsp:nvSpPr>
      <dsp:spPr>
        <a:xfrm rot="13553109">
          <a:off x="2375334" y="1616393"/>
          <a:ext cx="281593" cy="466087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3553109">
        <a:off x="2375334" y="1616393"/>
        <a:ext cx="281593" cy="466087"/>
      </dsp:txXfrm>
    </dsp:sp>
    <dsp:sp modelId="{C79DE6AE-50BF-4F28-8BB8-2F51FFBDC42B}">
      <dsp:nvSpPr>
        <dsp:cNvPr id="0" name=""/>
        <dsp:cNvSpPr/>
      </dsp:nvSpPr>
      <dsp:spPr>
        <a:xfrm>
          <a:off x="1279371" y="593222"/>
          <a:ext cx="1233761" cy="1233761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Круглый стол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79371" y="593222"/>
        <a:ext cx="1233761" cy="123376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4FA2F5-0CA7-40B0-B659-5C059A6BC1C6}">
      <dsp:nvSpPr>
        <dsp:cNvPr id="0" name=""/>
        <dsp:cNvSpPr/>
      </dsp:nvSpPr>
      <dsp:spPr>
        <a:xfrm>
          <a:off x="2587690" y="2053391"/>
          <a:ext cx="1577839" cy="1577839"/>
        </a:xfrm>
        <a:prstGeom prst="ellipse">
          <a:avLst/>
        </a:prstGeom>
        <a:solidFill>
          <a:srgbClr val="9999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Дети и социум</a:t>
          </a:r>
          <a:endParaRPr lang="ru-RU" sz="13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87690" y="2053391"/>
        <a:ext cx="1577839" cy="1577839"/>
      </dsp:txXfrm>
    </dsp:sp>
    <dsp:sp modelId="{05C8D039-B408-424A-BD73-1909ADD3E226}">
      <dsp:nvSpPr>
        <dsp:cNvPr id="0" name=""/>
        <dsp:cNvSpPr/>
      </dsp:nvSpPr>
      <dsp:spPr>
        <a:xfrm rot="16200000">
          <a:off x="3209800" y="1479865"/>
          <a:ext cx="333619" cy="5364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00000">
        <a:off x="3209800" y="1479865"/>
        <a:ext cx="333619" cy="536465"/>
      </dsp:txXfrm>
    </dsp:sp>
    <dsp:sp modelId="{2731B8ED-7F52-4703-812C-FF4B82A7E7A9}">
      <dsp:nvSpPr>
        <dsp:cNvPr id="0" name=""/>
        <dsp:cNvSpPr/>
      </dsp:nvSpPr>
      <dsp:spPr>
        <a:xfrm>
          <a:off x="2666582" y="3865"/>
          <a:ext cx="1420055" cy="1420055"/>
        </a:xfrm>
        <a:prstGeom prst="ellipse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Акции  с распространением листовок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66582" y="3865"/>
        <a:ext cx="1420055" cy="1420055"/>
      </dsp:txXfrm>
    </dsp:sp>
    <dsp:sp modelId="{0E316297-4405-49CA-B074-9BE962C4ACA9}">
      <dsp:nvSpPr>
        <dsp:cNvPr id="0" name=""/>
        <dsp:cNvSpPr/>
      </dsp:nvSpPr>
      <dsp:spPr>
        <a:xfrm rot="19285714">
          <a:off x="4065290" y="1891848"/>
          <a:ext cx="333619" cy="5364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9285714">
        <a:off x="4065290" y="1891848"/>
        <a:ext cx="333619" cy="536465"/>
      </dsp:txXfrm>
    </dsp:sp>
    <dsp:sp modelId="{F025E747-862C-416F-97F8-6D6116AF4261}">
      <dsp:nvSpPr>
        <dsp:cNvPr id="0" name=""/>
        <dsp:cNvSpPr/>
      </dsp:nvSpPr>
      <dsp:spPr>
        <a:xfrm>
          <a:off x="4330646" y="805236"/>
          <a:ext cx="1420055" cy="1420055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Участие в конкурсах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30646" y="805236"/>
        <a:ext cx="1420055" cy="1420055"/>
      </dsp:txXfrm>
    </dsp:sp>
    <dsp:sp modelId="{D5ED894E-D6E7-4C15-AD54-5DBD16D8528A}">
      <dsp:nvSpPr>
        <dsp:cNvPr id="0" name=""/>
        <dsp:cNvSpPr/>
      </dsp:nvSpPr>
      <dsp:spPr>
        <a:xfrm rot="771429">
          <a:off x="4276579" y="2817564"/>
          <a:ext cx="333619" cy="5364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771429">
        <a:off x="4276579" y="2817564"/>
        <a:ext cx="333619" cy="536465"/>
      </dsp:txXfrm>
    </dsp:sp>
    <dsp:sp modelId="{99EBD651-1F96-475D-91BD-65F3660CEC65}">
      <dsp:nvSpPr>
        <dsp:cNvPr id="0" name=""/>
        <dsp:cNvSpPr/>
      </dsp:nvSpPr>
      <dsp:spPr>
        <a:xfrm>
          <a:off x="4741636" y="2605901"/>
          <a:ext cx="1420055" cy="1420055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Экскурсии по городу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41636" y="2605901"/>
        <a:ext cx="1420055" cy="1420055"/>
      </dsp:txXfrm>
    </dsp:sp>
    <dsp:sp modelId="{52C260ED-62AA-41DD-B56A-17454E229EF1}">
      <dsp:nvSpPr>
        <dsp:cNvPr id="0" name=""/>
        <dsp:cNvSpPr/>
      </dsp:nvSpPr>
      <dsp:spPr>
        <a:xfrm rot="3857143">
          <a:off x="3684561" y="3559931"/>
          <a:ext cx="333619" cy="5364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3857143">
        <a:off x="3684561" y="3559931"/>
        <a:ext cx="333619" cy="536465"/>
      </dsp:txXfrm>
    </dsp:sp>
    <dsp:sp modelId="{4A95093A-FCED-485A-999B-60DE5E15DBA1}">
      <dsp:nvSpPr>
        <dsp:cNvPr id="0" name=""/>
        <dsp:cNvSpPr/>
      </dsp:nvSpPr>
      <dsp:spPr>
        <a:xfrm>
          <a:off x="3590068" y="4049922"/>
          <a:ext cx="1420055" cy="1420055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Посещение школ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90068" y="4049922"/>
        <a:ext cx="1420055" cy="1420055"/>
      </dsp:txXfrm>
    </dsp:sp>
    <dsp:sp modelId="{CBC5DE9F-5AC5-459A-8B01-2F4FDF663E32}">
      <dsp:nvSpPr>
        <dsp:cNvPr id="0" name=""/>
        <dsp:cNvSpPr/>
      </dsp:nvSpPr>
      <dsp:spPr>
        <a:xfrm rot="6942857">
          <a:off x="2735038" y="3559931"/>
          <a:ext cx="333619" cy="5364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6942857">
        <a:off x="2735038" y="3559931"/>
        <a:ext cx="333619" cy="536465"/>
      </dsp:txXfrm>
    </dsp:sp>
    <dsp:sp modelId="{544DE39C-86E0-4BF7-8625-42C1771CABAA}">
      <dsp:nvSpPr>
        <dsp:cNvPr id="0" name=""/>
        <dsp:cNvSpPr/>
      </dsp:nvSpPr>
      <dsp:spPr>
        <a:xfrm>
          <a:off x="1743095" y="4049922"/>
          <a:ext cx="1420055" cy="1420055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Беседы с сотрудниками ГИБДД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43095" y="4049922"/>
        <a:ext cx="1420055" cy="1420055"/>
      </dsp:txXfrm>
    </dsp:sp>
    <dsp:sp modelId="{4041F89A-0EAA-4068-AD30-045EE934E468}">
      <dsp:nvSpPr>
        <dsp:cNvPr id="0" name=""/>
        <dsp:cNvSpPr/>
      </dsp:nvSpPr>
      <dsp:spPr>
        <a:xfrm rot="10028571">
          <a:off x="2143021" y="2817564"/>
          <a:ext cx="333619" cy="5364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028571">
        <a:off x="2143021" y="2817564"/>
        <a:ext cx="333619" cy="536465"/>
      </dsp:txXfrm>
    </dsp:sp>
    <dsp:sp modelId="{E825E076-5ADD-4FC6-960E-43C31F9CFDC3}">
      <dsp:nvSpPr>
        <dsp:cNvPr id="0" name=""/>
        <dsp:cNvSpPr/>
      </dsp:nvSpPr>
      <dsp:spPr>
        <a:xfrm>
          <a:off x="591527" y="2605901"/>
          <a:ext cx="1420055" cy="1420055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Посещение тематических мероприятий в центральной библиотеке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1527" y="2605901"/>
        <a:ext cx="1420055" cy="1420055"/>
      </dsp:txXfrm>
    </dsp:sp>
    <dsp:sp modelId="{64BFC57C-61B5-41D6-95C4-809DB4BABC08}">
      <dsp:nvSpPr>
        <dsp:cNvPr id="0" name=""/>
        <dsp:cNvSpPr/>
      </dsp:nvSpPr>
      <dsp:spPr>
        <a:xfrm rot="13174982">
          <a:off x="2348581" y="1868188"/>
          <a:ext cx="348476" cy="536465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3174982">
        <a:off x="2348581" y="1868188"/>
        <a:ext cx="348476" cy="536465"/>
      </dsp:txXfrm>
    </dsp:sp>
    <dsp:sp modelId="{C79DE6AE-50BF-4F28-8BB8-2F51FFBDC42B}">
      <dsp:nvSpPr>
        <dsp:cNvPr id="0" name=""/>
        <dsp:cNvSpPr/>
      </dsp:nvSpPr>
      <dsp:spPr>
        <a:xfrm>
          <a:off x="1004601" y="758203"/>
          <a:ext cx="1420055" cy="1420055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Досуговые</a:t>
          </a:r>
          <a:r>
            <a:rPr lang="ru-RU" sz="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мероприятия с сотрудниками ГИБДД</a:t>
          </a:r>
          <a:endParaRPr lang="ru-RU" sz="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04601" y="758203"/>
        <a:ext cx="1420055" cy="1420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gra-tv.ru/upload/medialibrary/e77/e772b2a180976f14a484c6a2b7fa58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7757"/>
          </a:xfrm>
          <a:prstGeom prst="rect">
            <a:avLst/>
          </a:prstGeom>
          <a:noFill/>
        </p:spPr>
      </p:pic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2714612" y="142852"/>
            <a:ext cx="6429388" cy="657229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«ДЕТСКИЙ САД КОМБИНИРОВАННОГО ВИДА №11 «ЯБЛОНЬКА»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работы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профилактике дорожно-транспортного травматизма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подготовительной к школе группе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№11 «Яблонька»</a:t>
            </a: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КАНСК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2016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000" b="1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1285860"/>
            <a:ext cx="57150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915816" y="5661248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Коллекция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«Машины специального назначения»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F:\работа в ДС\мы рисуем улицу\P11407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32656"/>
            <a:ext cx="5472608" cy="36004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275856" y="6021288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 рисунков «Безопасная дорога»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:\работа в ДС\мы рисуем улицу\P114075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4077072"/>
            <a:ext cx="280035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:\работа в ДС\мы рисуем улицу\P114075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4077072"/>
            <a:ext cx="2604135" cy="1866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05167" y="1285860"/>
            <a:ext cx="571503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14612" y="214290"/>
            <a:ext cx="621510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Центр «Островок безопасности»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об опасных для человека и окружающего мира природы ситуациях и способах поведения в них, приобщение к правилам безопасного поведения.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785794"/>
            <a:ext cx="5072098" cy="380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214291"/>
            <a:ext cx="664370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Центр оснащен:</a:t>
            </a:r>
          </a:p>
          <a:p>
            <a:pPr indent="3619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Макет проезжей части дороги, светофора;</a:t>
            </a:r>
          </a:p>
          <a:p>
            <a:pPr indent="3619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Напольный коврик «Пешеходный переход»;</a:t>
            </a:r>
          </a:p>
          <a:p>
            <a:pPr indent="3619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Атрибуты к сюжетно-ролевым играм «Автобус», «Шофер», «Ремонтная бригада» (форма сотрудника «ДПС», жезл, рация, значок полицейского, фуражки, руль и др.);</a:t>
            </a:r>
          </a:p>
          <a:p>
            <a:pPr indent="3619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Коллекция машин специального назначения;</a:t>
            </a:r>
          </a:p>
          <a:p>
            <a:pPr indent="3619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Наборы карточек, иллюстраций «Дорожные знаки», «ПДД» и др.;</a:t>
            </a:r>
          </a:p>
          <a:p>
            <a:pPr indent="3619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Демонстрационный дидактический материал «Машины специального назначения», «Транспорт», «Безопасность на дороге» и др.;</a:t>
            </a:r>
          </a:p>
          <a:p>
            <a:pPr indent="3619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Дидактические игры «Дорожные знаки», «Правила безопасности», «Светофор» и др.;</a:t>
            </a:r>
          </a:p>
          <a:p>
            <a:pPr indent="3619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Папка-гармошка «Основы безопасного поведения».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030A0"/>
          </a:solidFill>
        </p:spPr>
      </p:pic>
      <p:graphicFrame>
        <p:nvGraphicFramePr>
          <p:cNvPr id="5" name="Содержимое 4"/>
          <p:cNvGraphicFramePr>
            <a:graphicFrameLocks/>
          </p:cNvGraphicFramePr>
          <p:nvPr/>
        </p:nvGraphicFramePr>
        <p:xfrm>
          <a:off x="2143108" y="785794"/>
          <a:ext cx="6753220" cy="5473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1285860"/>
            <a:ext cx="57150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699792" y="5805264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Безопасный маршрут домой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1285860"/>
            <a:ext cx="57150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915816" y="5733256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Встреча-беседа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«Зачем нужны дорожные знаки»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1285860"/>
            <a:ext cx="57150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915816" y="5733256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Выставка работ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«Дорога, транспорт. Пешеход»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645024"/>
            <a:ext cx="3721616" cy="279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G:\опыт работы по пдд\фото\P11905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548680"/>
            <a:ext cx="3816424" cy="2862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714612" y="785794"/>
            <a:ext cx="6143668" cy="5357850"/>
          </a:xfrm>
          <a:prstGeom prst="rect">
            <a:avLst/>
          </a:prstGeom>
        </p:spPr>
        <p:txBody>
          <a:bodyPr/>
          <a:lstStyle/>
          <a:p>
            <a:pPr marR="0" lvl="0" indent="35242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работы по профилактике дорожно-транспортного травматизма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и развитие умений и навыков безопасного поведения детей на дороге.</a:t>
            </a:r>
          </a:p>
          <a:p>
            <a:pPr marR="0" lvl="0" indent="35242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Создавать условия для сознательного изучения детьми ПДД;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 детей умения ориентироваться в различной обстановке;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Вырабатывать у дошкольников привычку правильно вести себя на дорогах;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в детях грамотных пешеходов.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-6072262" y="1500174"/>
            <a:ext cx="5715000" cy="4873625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Развитие у детей познавательных процессов, необходимых им для правильной и безопасной ориентации на улице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Формирование у детей навыков и  умений наблюдения за дорожной обстановкой , а также формирование    устойчивых положительных привычек безопасного поведения  на улице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Воспитание дисциплинированности и сознательного выполнения правил дорожного движения, культуры поведения в дорожно-транспортном процессе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030A0"/>
          </a:solidFill>
        </p:spPr>
      </p:pic>
      <p:graphicFrame>
        <p:nvGraphicFramePr>
          <p:cNvPr id="5" name="Содержимое 4"/>
          <p:cNvGraphicFramePr>
            <a:graphicFrameLocks/>
          </p:cNvGraphicFramePr>
          <p:nvPr/>
        </p:nvGraphicFramePr>
        <p:xfrm>
          <a:off x="2143108" y="714356"/>
          <a:ext cx="6753220" cy="5473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6" descr="http://img-news.vl.ru/i/news/add_files/big8937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4437112"/>
            <a:ext cx="2743884" cy="1895774"/>
          </a:xfrm>
          <a:prstGeom prst="rect">
            <a:avLst/>
          </a:prstGeom>
          <a:noFill/>
        </p:spPr>
      </p:pic>
      <p:pic>
        <p:nvPicPr>
          <p:cNvPr id="7" name="Рисунок 6" descr="F:\DCIM\114_PANA\P11409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548680"/>
            <a:ext cx="4680520" cy="352839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Рисунок 7" descr="F:\DCIM\114_PANA\P114094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15816" y="4437112"/>
            <a:ext cx="2736304" cy="1934344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267744" y="1628800"/>
            <a:ext cx="6480720" cy="3456384"/>
          </a:xfrm>
          <a:prstGeom prst="rect">
            <a:avLst/>
          </a:prstGeom>
        </p:spPr>
        <p:txBody>
          <a:bodyPr/>
          <a:lstStyle/>
          <a:p>
            <a:pPr indent="352425" algn="ctr">
              <a:spcBef>
                <a:spcPct val="20000"/>
              </a:spcBef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это позволяет комплексно решать задачи обучения детей безопасному поведению в дорожной среде, учитывая возрастные особенности детей уровень их психического и физического развития, воспитывать дисциплинированность и сознательное выполнение правил дорожного движения, культуру поведения в дорожно-транспортной среде.</a:t>
            </a:r>
          </a:p>
          <a:p>
            <a:pPr indent="352425" algn="ctr">
              <a:spcBef>
                <a:spcPct val="20000"/>
              </a:spcBef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3143248"/>
            <a:ext cx="6643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ВНИМАНИЕ!</a:t>
            </a:r>
            <a:endParaRPr lang="ru-RU" sz="3200" b="1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857488" y="214290"/>
            <a:ext cx="5786478" cy="2857520"/>
          </a:xfrm>
          <a:prstGeom prst="rect">
            <a:avLst/>
          </a:prstGeom>
        </p:spPr>
        <p:txBody>
          <a:bodyPr/>
          <a:lstStyle/>
          <a:p>
            <a:pPr indent="352425" algn="ctr">
              <a:spcBef>
                <a:spcPct val="20000"/>
              </a:spcBef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предупреждении дорожно-транспортного травматизма важную роль играет работа ДОУ по разъяснению детям правил дорожного движения и привитию навыков дисциплинированного, культурного поведения на улицах и дорогах города.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03402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3071810"/>
            <a:ext cx="4714908" cy="342902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285984" y="4714884"/>
            <a:ext cx="6500890" cy="164307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правилами дорожного движения знакомим детей систематически и последовательно, усложняя программные требования от одной возрастной группы к другой.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857232"/>
            <a:ext cx="495303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Diagram group"/>
          <p:cNvGrpSpPr/>
          <p:nvPr/>
        </p:nvGrpSpPr>
        <p:grpSpPr>
          <a:xfrm>
            <a:off x="4857752" y="2357430"/>
            <a:ext cx="3298572" cy="3298572"/>
            <a:chOff x="3028269" y="2623965"/>
            <a:chExt cx="3207068" cy="3207068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grpSp>
          <p:nvGrpSpPr>
            <p:cNvPr id="17" name="Группа 16"/>
            <p:cNvGrpSpPr/>
            <p:nvPr/>
          </p:nvGrpSpPr>
          <p:grpSpPr>
            <a:xfrm>
              <a:off x="3028269" y="2623965"/>
              <a:ext cx="3207068" cy="3207068"/>
              <a:chOff x="3028269" y="2623965"/>
              <a:chExt cx="3207068" cy="3207068"/>
            </a:xfrm>
          </p:grpSpPr>
          <p:sp>
            <p:nvSpPr>
              <p:cNvPr id="18" name=" 3"/>
              <p:cNvSpPr/>
              <p:nvPr/>
            </p:nvSpPr>
            <p:spPr>
              <a:xfrm>
                <a:off x="3028269" y="2623965"/>
                <a:ext cx="3207068" cy="3207068"/>
              </a:xfrm>
              <a:prstGeom prst="gear9">
                <a:avLst/>
              </a:prstGeom>
              <a:solidFill>
                <a:srgbClr val="FFFF00"/>
              </a:solidFill>
              <a:sp3d extrusionH="50600" prstMaterial="metal">
                <a:bevelT w="101600" h="80600" prst="relaxedInset"/>
                <a:bevelB w="80600" h="806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9" name=" 4"/>
              <p:cNvSpPr/>
              <p:nvPr/>
            </p:nvSpPr>
            <p:spPr>
              <a:xfrm>
                <a:off x="3673030" y="3375208"/>
                <a:ext cx="1917546" cy="164849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20320" tIns="20320" rIns="20320" bIns="20320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800" kern="1200" dirty="0" smtClean="0">
                    <a:latin typeface="Times New Roman" pitchFamily="18" charset="0"/>
                    <a:cs typeface="Times New Roman" pitchFamily="18" charset="0"/>
                  </a:rPr>
                  <a:t>МБДОУ</a:t>
                </a:r>
                <a:endParaRPr lang="ru-RU" sz="2800" kern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8" name="Diagram group"/>
          <p:cNvGrpSpPr/>
          <p:nvPr/>
        </p:nvGrpSpPr>
        <p:grpSpPr>
          <a:xfrm>
            <a:off x="3000364" y="3714752"/>
            <a:ext cx="2213025" cy="2213025"/>
            <a:chOff x="3028269" y="2623965"/>
            <a:chExt cx="3207068" cy="3207068"/>
          </a:xfrm>
          <a:solidFill>
            <a:schemeClr val="accent6">
              <a:lumMod val="75000"/>
            </a:schemeClr>
          </a:solidFill>
          <a:scene3d>
            <a:camera prst="perspectiveLeft" zoom="91000"/>
            <a:lightRig rig="threePt" dir="t">
              <a:rot lat="0" lon="0" rev="20640000"/>
            </a:lightRig>
          </a:scene3d>
        </p:grpSpPr>
        <p:grpSp>
          <p:nvGrpSpPr>
            <p:cNvPr id="29" name="Группа 28"/>
            <p:cNvGrpSpPr/>
            <p:nvPr/>
          </p:nvGrpSpPr>
          <p:grpSpPr>
            <a:xfrm>
              <a:off x="3028269" y="2623965"/>
              <a:ext cx="3207068" cy="3207068"/>
              <a:chOff x="3028269" y="2623965"/>
              <a:chExt cx="3207068" cy="3207068"/>
            </a:xfrm>
            <a:grpFill/>
          </p:grpSpPr>
          <p:sp>
            <p:nvSpPr>
              <p:cNvPr id="30" name=" 3"/>
              <p:cNvSpPr/>
              <p:nvPr/>
            </p:nvSpPr>
            <p:spPr>
              <a:xfrm>
                <a:off x="3028269" y="2623965"/>
                <a:ext cx="3207068" cy="3207068"/>
              </a:xfrm>
              <a:prstGeom prst="gear9">
                <a:avLst/>
              </a:prstGeom>
              <a:grpFill/>
              <a:sp3d extrusionH="50600" prstMaterial="metal">
                <a:bevelT w="101600" h="80600" prst="relaxedInset"/>
                <a:bevelB w="80600" h="806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31" name=" 4"/>
              <p:cNvSpPr/>
              <p:nvPr/>
            </p:nvSpPr>
            <p:spPr>
              <a:xfrm>
                <a:off x="3673030" y="3375208"/>
                <a:ext cx="1917546" cy="1648497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20320" tIns="20320" rIns="20320" bIns="20320" numCol="1" spcCol="1270" anchor="ctr" anchorCtr="0">
                <a:noAutofit/>
              </a:bodyPr>
              <a:lstStyle/>
              <a:p>
                <a:pPr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ДЕТИ</a:t>
                </a:r>
              </a:p>
            </p:txBody>
          </p:sp>
        </p:grpSp>
      </p:grpSp>
      <p:grpSp>
        <p:nvGrpSpPr>
          <p:cNvPr id="34" name="Diagram group"/>
          <p:cNvGrpSpPr/>
          <p:nvPr/>
        </p:nvGrpSpPr>
        <p:grpSpPr>
          <a:xfrm>
            <a:off x="2928926" y="1593354"/>
            <a:ext cx="2213025" cy="2213025"/>
            <a:chOff x="3028269" y="2623965"/>
            <a:chExt cx="3207068" cy="3207068"/>
          </a:xfrm>
          <a:solidFill>
            <a:srgbClr val="FF0000"/>
          </a:solidFill>
          <a:scene3d>
            <a:camera prst="perspectiveLeft" zoom="91000"/>
            <a:lightRig rig="threePt" dir="t">
              <a:rot lat="0" lon="0" rev="20640000"/>
            </a:lightRig>
          </a:scene3d>
        </p:grpSpPr>
        <p:grpSp>
          <p:nvGrpSpPr>
            <p:cNvPr id="35" name="Группа 28"/>
            <p:cNvGrpSpPr/>
            <p:nvPr/>
          </p:nvGrpSpPr>
          <p:grpSpPr>
            <a:xfrm>
              <a:off x="3028269" y="2623965"/>
              <a:ext cx="3207068" cy="3207068"/>
              <a:chOff x="3028269" y="2623965"/>
              <a:chExt cx="3207068" cy="3207068"/>
            </a:xfrm>
            <a:grpFill/>
          </p:grpSpPr>
          <p:sp>
            <p:nvSpPr>
              <p:cNvPr id="36" name=" 3"/>
              <p:cNvSpPr/>
              <p:nvPr/>
            </p:nvSpPr>
            <p:spPr>
              <a:xfrm>
                <a:off x="3028269" y="2623965"/>
                <a:ext cx="3207068" cy="3207068"/>
              </a:xfrm>
              <a:prstGeom prst="gear9">
                <a:avLst/>
              </a:prstGeom>
              <a:grpFill/>
              <a:sp3d extrusionH="50600" prstMaterial="metal">
                <a:bevelT w="101600" h="80600" prst="relaxedInset"/>
                <a:bevelB w="80600" h="806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37" name=" 4"/>
              <p:cNvSpPr/>
              <p:nvPr/>
            </p:nvSpPr>
            <p:spPr>
              <a:xfrm>
                <a:off x="3673030" y="3375208"/>
                <a:ext cx="1917546" cy="1648497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20320" tIns="20320" rIns="20320" bIns="20320" numCol="1" spcCol="1270" anchor="ctr" anchorCtr="0">
                <a:noAutofit/>
              </a:bodyPr>
              <a:lstStyle/>
              <a:p>
                <a:pPr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РОДИТЕЛИ</a:t>
                </a:r>
              </a:p>
            </p:txBody>
          </p:sp>
        </p:grpSp>
      </p:grpSp>
      <p:grpSp>
        <p:nvGrpSpPr>
          <p:cNvPr id="38" name="Diagram group"/>
          <p:cNvGrpSpPr/>
          <p:nvPr/>
        </p:nvGrpSpPr>
        <p:grpSpPr>
          <a:xfrm>
            <a:off x="4676051" y="428604"/>
            <a:ext cx="2213025" cy="2213025"/>
            <a:chOff x="3028269" y="2623965"/>
            <a:chExt cx="3207068" cy="3207068"/>
          </a:xfrm>
          <a:solidFill>
            <a:srgbClr val="00B050"/>
          </a:solidFill>
          <a:scene3d>
            <a:camera prst="perspectiveLeft" zoom="91000"/>
            <a:lightRig rig="threePt" dir="t">
              <a:rot lat="0" lon="0" rev="20640000"/>
            </a:lightRig>
          </a:scene3d>
        </p:grpSpPr>
        <p:grpSp>
          <p:nvGrpSpPr>
            <p:cNvPr id="39" name="Группа 28"/>
            <p:cNvGrpSpPr/>
            <p:nvPr/>
          </p:nvGrpSpPr>
          <p:grpSpPr>
            <a:xfrm>
              <a:off x="3028269" y="2623965"/>
              <a:ext cx="3207068" cy="3207068"/>
              <a:chOff x="3028269" y="2623965"/>
              <a:chExt cx="3207068" cy="3207068"/>
            </a:xfrm>
            <a:grpFill/>
          </p:grpSpPr>
          <p:sp>
            <p:nvSpPr>
              <p:cNvPr id="40" name=" 3"/>
              <p:cNvSpPr/>
              <p:nvPr/>
            </p:nvSpPr>
            <p:spPr>
              <a:xfrm>
                <a:off x="3028269" y="2623965"/>
                <a:ext cx="3207068" cy="3207068"/>
              </a:xfrm>
              <a:prstGeom prst="gear9">
                <a:avLst/>
              </a:prstGeom>
              <a:grpFill/>
              <a:sp3d extrusionH="50600" prstMaterial="metal">
                <a:bevelT w="101600" h="80600" prst="relaxedInset"/>
                <a:bevelB w="80600" h="806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41" name=" 4"/>
              <p:cNvSpPr/>
              <p:nvPr/>
            </p:nvSpPr>
            <p:spPr>
              <a:xfrm>
                <a:off x="3673030" y="3375208"/>
                <a:ext cx="1917546" cy="1648497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20320" tIns="20320" rIns="20320" bIns="20320" numCol="1" spcCol="1270" anchor="ctr" anchorCtr="0">
                <a:noAutofit/>
              </a:bodyPr>
              <a:lstStyle/>
              <a:p>
                <a:pPr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СОЦИУМ</a:t>
                </a:r>
              </a:p>
            </p:txBody>
          </p:sp>
        </p:grpSp>
      </p:grpSp>
      <p:sp>
        <p:nvSpPr>
          <p:cNvPr id="44" name="Выгнутая влево стрелка 43"/>
          <p:cNvSpPr/>
          <p:nvPr/>
        </p:nvSpPr>
        <p:spPr>
          <a:xfrm rot="20746175">
            <a:off x="2531768" y="3733371"/>
            <a:ext cx="1071570" cy="2714668"/>
          </a:xfrm>
          <a:prstGeom prst="curv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Выгнутая влево стрелка 44"/>
          <p:cNvSpPr/>
          <p:nvPr/>
        </p:nvSpPr>
        <p:spPr>
          <a:xfrm rot="1682870">
            <a:off x="2504098" y="735437"/>
            <a:ext cx="1071570" cy="2714668"/>
          </a:xfrm>
          <a:prstGeom prst="curv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Выгнутая влево стрелка 45"/>
          <p:cNvSpPr/>
          <p:nvPr/>
        </p:nvSpPr>
        <p:spPr>
          <a:xfrm rot="9271556">
            <a:off x="6582485" y="-245078"/>
            <a:ext cx="1071570" cy="2714668"/>
          </a:xfrm>
          <a:prstGeom prst="curv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Выгнутая влево стрелка 46"/>
          <p:cNvSpPr/>
          <p:nvPr/>
        </p:nvSpPr>
        <p:spPr>
          <a:xfrm rot="13689816">
            <a:off x="6954497" y="3263557"/>
            <a:ext cx="1316694" cy="3723969"/>
          </a:xfrm>
          <a:prstGeom prst="curv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030A0"/>
          </a:solidFill>
        </p:spPr>
      </p:pic>
      <p:graphicFrame>
        <p:nvGraphicFramePr>
          <p:cNvPr id="5" name="Содержимое 4"/>
          <p:cNvGraphicFramePr>
            <a:graphicFrameLocks/>
          </p:cNvGraphicFramePr>
          <p:nvPr/>
        </p:nvGraphicFramePr>
        <p:xfrm>
          <a:off x="2214546" y="785794"/>
          <a:ext cx="6753220" cy="5473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1268761"/>
            <a:ext cx="5688632" cy="426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75856" y="573325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Беседа «Обязанности пешехода»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1" y="1285860"/>
            <a:ext cx="571503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275856" y="573325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Сюжетно-ролевая игра «Автобус»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:\опыт работы по пдд\76-d-lo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1285860"/>
            <a:ext cx="57150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915816" y="5733256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Проблемная ситуация «Ремонт дороги»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548</Words>
  <Application>Microsoft Office PowerPoint</Application>
  <PresentationFormat>Экран (4:3)</PresentationFormat>
  <Paragraphs>99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Nikolay</dc:creator>
  <cp:lastModifiedBy>Nikolay</cp:lastModifiedBy>
  <cp:revision>73</cp:revision>
  <dcterms:created xsi:type="dcterms:W3CDTF">2016-04-25T22:01:40Z</dcterms:created>
  <dcterms:modified xsi:type="dcterms:W3CDTF">2017-09-03T10:03:46Z</dcterms:modified>
</cp:coreProperties>
</file>