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d4a4b54241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72;&#1082;&#1090;&#1091;&#1072;&#1083;&#1080;&#1079;&#1072;&#1094;&#1080;&#1103;%20.pptx" TargetMode="External"/><Relationship Id="rId7" Type="http://schemas.openxmlformats.org/officeDocument/2006/relationships/hyperlink" Target="&#1088;&#1072;&#1079;&#1084;&#1080;&#1085;&#1082;&#1072;%20&#1076;&#1083;&#1103;%20&#1087;&#1072;&#1083;&#1100;&#1094;&#1077;&#1074;wmv.wmv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&#1092;&#1080;&#1079;&#1084;&#1080;&#1085;&#1091;&#1090;&#1082;&#1072;%20&#1089;&#1084;&#1077;&#1096;&#1072;&#1088;&#1080;&#1082;&#1080;.wmv" TargetMode="External"/><Relationship Id="rId5" Type="http://schemas.openxmlformats.org/officeDocument/2006/relationships/hyperlink" Target="&#1079;&#1072;&#1082;&#1088;&#1077;&#1087;&#1083;&#1077;&#1085;&#1080;&#1077;.pptx" TargetMode="External"/><Relationship Id="rId4" Type="http://schemas.openxmlformats.org/officeDocument/2006/relationships/hyperlink" Target="&#1090;&#1088;&#1077;&#1085;&#1072;&#1078;&#1077;&#1088;.ppt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achalo4ka.ru/wp-content/uploads/2014/08/fon-shkolnaya-doska-osennie-list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5518" y="0"/>
            <a:ext cx="9329518" cy="6309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2564904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«Определение            имен существительных»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3140968"/>
            <a:ext cx="2382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яиненолкс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6056" y="3140968"/>
            <a:ext cx="2400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склонения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323528" y="328498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pres?slideindex=1&amp;slidetitle="/>
              </a:rPr>
              <a:t>1</a:t>
            </a:r>
            <a:endParaRPr lang="ru-RU" dirty="0"/>
          </a:p>
        </p:txBody>
      </p:sp>
      <p:sp>
        <p:nvSpPr>
          <p:cNvPr id="10" name="5-конечная звезда 9"/>
          <p:cNvSpPr/>
          <p:nvPr/>
        </p:nvSpPr>
        <p:spPr>
          <a:xfrm>
            <a:off x="5580112" y="476672"/>
            <a:ext cx="914400" cy="9144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pres?slideindex=1&amp;slidetitle="/>
              </a:rPr>
              <a:t>2</a:t>
            </a:r>
            <a:endParaRPr lang="ru-RU" dirty="0"/>
          </a:p>
        </p:txBody>
      </p:sp>
      <p:sp>
        <p:nvSpPr>
          <p:cNvPr id="11" name="Блок-схема: память с посл. доступом 10"/>
          <p:cNvSpPr/>
          <p:nvPr/>
        </p:nvSpPr>
        <p:spPr>
          <a:xfrm>
            <a:off x="395536" y="620688"/>
            <a:ext cx="1080120" cy="1008112"/>
          </a:xfrm>
          <a:prstGeom prst="flowChartMagneticTap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980728"/>
            <a:ext cx="432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pres?slideindex=1&amp;slidetitle="/>
              </a:rPr>
              <a:t>3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7020272" y="76470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6" action="ppaction://hlinkfile"/>
              </a:rPr>
              <a:t>р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7668344" y="5229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hlinkClick r:id="rId7" action="ppaction://hlinkfile"/>
              </a:rPr>
              <a:t>пр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Лист самооценки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____________________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700808"/>
            <a:ext cx="5760640" cy="44253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 </a:t>
            </a:r>
            <a:br>
              <a:rPr lang="ru-RU" dirty="0" smtClean="0"/>
            </a:br>
            <a:endParaRPr lang="ru-RU" sz="5100" dirty="0" smtClean="0"/>
          </a:p>
          <a:p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СЕГОДНЯ НА УРОКЕ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Я научился .............................................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Было интересно……………………….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трудно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..........................................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Могу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похвалить себя за то, что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……...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Могу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похвалить одноклассников за то, что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..........................................................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всего мне понравилось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……...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показалось важным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……………...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меня было открытием то, что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…...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i?id=155851095-68-72&amp;n=21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2880320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51520" y="5373216"/>
            <a:ext cx="271112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Спасибо за урок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24</TotalTime>
  <Words>17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Тема2</vt:lpstr>
      <vt:lpstr>Слайд 1</vt:lpstr>
      <vt:lpstr>    Лист самооценки ____________________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111</cp:lastModifiedBy>
  <cp:revision>2</cp:revision>
  <dcterms:created xsi:type="dcterms:W3CDTF">2016-02-21T06:43:50Z</dcterms:created>
  <dcterms:modified xsi:type="dcterms:W3CDTF">2016-02-24T16:13:52Z</dcterms:modified>
</cp:coreProperties>
</file>