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2503A-F323-428F-BEF6-2F57CB68157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DCC18-5791-46B9-B3AC-08F3CF65E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2503A-F323-428F-BEF6-2F57CB68157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DCC18-5791-46B9-B3AC-08F3CF65E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2503A-F323-428F-BEF6-2F57CB68157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DCC18-5791-46B9-B3AC-08F3CF65E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02503A-F323-428F-BEF6-2F57CB68157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5DCC18-5791-46B9-B3AC-08F3CF65E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2503A-F323-428F-BEF6-2F57CB68157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DCC18-5791-46B9-B3AC-08F3CF65E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2503A-F323-428F-BEF6-2F57CB68157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DCC18-5791-46B9-B3AC-08F3CF65E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2503A-F323-428F-BEF6-2F57CB68157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DCC18-5791-46B9-B3AC-08F3CF65E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2503A-F323-428F-BEF6-2F57CB68157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DCC18-5791-46B9-B3AC-08F3CF65E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2503A-F323-428F-BEF6-2F57CB68157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DCC18-5791-46B9-B3AC-08F3CF65E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2503A-F323-428F-BEF6-2F57CB68157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DCC18-5791-46B9-B3AC-08F3CF65E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2503A-F323-428F-BEF6-2F57CB68157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DCC18-5791-46B9-B3AC-08F3CF65E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2503A-F323-428F-BEF6-2F57CB68157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5DCC18-5791-46B9-B3AC-08F3CF65EE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02503A-F323-428F-BEF6-2F57CB68157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5DCC18-5791-46B9-B3AC-08F3CF65EEB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079;&#1072;&#1089;&#1090;&#1072;&#1074;&#1082;&#1072;.pptx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hyperlink" Target="&#1090;&#1088;&#1080;%20&#1073;&#1077;&#1083;&#1099;&#1093;%20&#1082;&#1086;&#1085;&#1103;.wmv" TargetMode="External"/><Relationship Id="rId4" Type="http://schemas.openxmlformats.org/officeDocument/2006/relationships/hyperlink" Target="&#1047;&#1080;&#1084;&#1091;&#1096;&#1082;&#1072;%20-%20&#1079;&#1080;&#1084;&#1072;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kolyan.net/uploads/posts/2010-12/thumbs/1291896723_1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772" cy="694407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2348880"/>
            <a:ext cx="7753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Конкурс чтецов «Зимушка-Зима»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3789040"/>
            <a:ext cx="1926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2014 год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tat20.privet.ru/lr/0c05be55da56797b7f0527bb069b72e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7127787" cy="6427737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8229600" y="5733256"/>
            <a:ext cx="914400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hlinkClick r:id="rId3" action="ppaction://hlinkpres?slideindex=1&amp;slidetitle="/>
              </a:rPr>
              <a:t>з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29600" y="3717032"/>
            <a:ext cx="914400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pres?slideindex=1&amp;slidetitle="/>
              </a:rPr>
              <a:t>к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29600" y="4725144"/>
            <a:ext cx="914400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hlinkClick r:id="rId5" action="ppaction://hlinkfile"/>
              </a:rPr>
              <a:t>п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5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151</TotalTime>
  <Words>10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Тема5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Наталья</cp:lastModifiedBy>
  <cp:revision>2</cp:revision>
  <dcterms:created xsi:type="dcterms:W3CDTF">2014-12-22T13:25:46Z</dcterms:created>
  <dcterms:modified xsi:type="dcterms:W3CDTF">2017-09-03T11:40:15Z</dcterms:modified>
</cp:coreProperties>
</file>