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3" r:id="rId3"/>
    <p:sldId id="258" r:id="rId4"/>
    <p:sldId id="272" r:id="rId5"/>
    <p:sldId id="274" r:id="rId6"/>
    <p:sldId id="275" r:id="rId7"/>
    <p:sldId id="276" r:id="rId8"/>
    <p:sldId id="277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9" r:id="rId19"/>
    <p:sldId id="270" r:id="rId20"/>
    <p:sldId id="271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10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E6F0-7F12-41D9-8ECF-BD734A7F2FB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AE3C-FF13-4B6C-9E5C-B66A2AA48C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E6F0-7F12-41D9-8ECF-BD734A7F2FB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AE3C-FF13-4B6C-9E5C-B66A2AA48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E6F0-7F12-41D9-8ECF-BD734A7F2FB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AE3C-FF13-4B6C-9E5C-B66A2AA48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E6F0-7F12-41D9-8ECF-BD734A7F2FB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AE3C-FF13-4B6C-9E5C-B66A2AA48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E6F0-7F12-41D9-8ECF-BD734A7F2FB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AE3C-FF13-4B6C-9E5C-B66A2AA48C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E6F0-7F12-41D9-8ECF-BD734A7F2FB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AE3C-FF13-4B6C-9E5C-B66A2AA48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E6F0-7F12-41D9-8ECF-BD734A7F2FB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AE3C-FF13-4B6C-9E5C-B66A2AA48C5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E6F0-7F12-41D9-8ECF-BD734A7F2FB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AE3C-FF13-4B6C-9E5C-B66A2AA48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E6F0-7F12-41D9-8ECF-BD734A7F2FB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AE3C-FF13-4B6C-9E5C-B66A2AA48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E6F0-7F12-41D9-8ECF-BD734A7F2FB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AE3C-FF13-4B6C-9E5C-B66A2AA48C5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E6F0-7F12-41D9-8ECF-BD734A7F2FB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4AE3C-FF13-4B6C-9E5C-B66A2AA48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4B8E6F0-7F12-41D9-8ECF-BD734A7F2FBC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7504AE3C-FF13-4B6C-9E5C-B66A2AA48C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445224"/>
            <a:ext cx="6264696" cy="79220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Воспитатель: Шевелева Е. И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332656"/>
            <a:ext cx="6663853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      Презентация проекта</a:t>
            </a:r>
          </a:p>
          <a:p>
            <a:r>
              <a:rPr lang="ru-RU" sz="4000" dirty="0" smtClean="0"/>
              <a:t>« Никто не забыт –ничто не забыто…» Посвященный 70-летию ВОВ</a:t>
            </a:r>
            <a:endParaRPr lang="ru-RU" sz="40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48" y="3284984"/>
            <a:ext cx="3619958" cy="28428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924976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3777">
        <p:split orient="vert"/>
      </p:transition>
    </mc:Choice>
    <mc:Fallback>
      <p:transition spd="slow" advTm="3777">
        <p:split orient="vert"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="" xmlns:p14="http://schemas.microsoft.com/office/powerpoint/2010/main">
        <p14:playEvt time="0" objId="4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2"/>
          <p:cNvSpPr>
            <a:spLocks noGrp="1"/>
          </p:cNvSpPr>
          <p:nvPr>
            <p:ph type="title"/>
          </p:nvPr>
        </p:nvSpPr>
        <p:spPr>
          <a:xfrm>
            <a:off x="539552" y="3717032"/>
            <a:ext cx="7543800" cy="1676400"/>
          </a:xfrm>
        </p:spPr>
        <p:txBody>
          <a:bodyPr>
            <a:noAutofit/>
          </a:bodyPr>
          <a:lstStyle/>
          <a:p>
            <a:r>
              <a:rPr lang="ru-RU" sz="2400" b="1" dirty="0"/>
              <a:t>2 этап.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Деятельность </a:t>
            </a:r>
            <a:r>
              <a:rPr lang="ru-RU" sz="1800" b="1" dirty="0"/>
              <a:t>воспитателя с детьми.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Беседы на темы: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- «Беседа о войне»; </a:t>
            </a:r>
            <a:br>
              <a:rPr lang="ru-RU" sz="1800" dirty="0"/>
            </a:br>
            <a:r>
              <a:rPr lang="ru-RU" sz="1800" dirty="0"/>
              <a:t>- «Что такое героизм»; </a:t>
            </a:r>
            <a:br>
              <a:rPr lang="ru-RU" sz="1800" dirty="0"/>
            </a:br>
            <a:r>
              <a:rPr lang="ru-RU" sz="1800" dirty="0"/>
              <a:t>- «Боевая слава земляков». </a:t>
            </a:r>
            <a:br>
              <a:rPr lang="ru-RU" sz="1800" dirty="0"/>
            </a:br>
            <a:r>
              <a:rPr lang="ru-RU" sz="1800" dirty="0"/>
              <a:t>- Разучивание стихов, песен о войне; </a:t>
            </a:r>
            <a:br>
              <a:rPr lang="ru-RU" sz="1800" dirty="0"/>
            </a:br>
            <a:r>
              <a:rPr lang="ru-RU" sz="1800" dirty="0"/>
              <a:t>- Чтение художественной литературы; </a:t>
            </a:r>
            <a:br>
              <a:rPr lang="ru-RU" sz="1800" dirty="0"/>
            </a:br>
            <a:r>
              <a:rPr lang="ru-RU" sz="1800" dirty="0"/>
              <a:t>- Открытые занятия, посвященные Великой Отечественной войне; </a:t>
            </a:r>
            <a:br>
              <a:rPr lang="ru-RU" sz="1800" dirty="0"/>
            </a:br>
            <a:r>
              <a:rPr lang="ru-RU" sz="1800" dirty="0"/>
              <a:t>- Спортивные мероприятия: пробег в ДОУ, посвященный дню Победы; </a:t>
            </a:r>
            <a:br>
              <a:rPr lang="ru-RU" sz="1800" dirty="0"/>
            </a:br>
            <a:r>
              <a:rPr lang="ru-RU" sz="1800" dirty="0"/>
              <a:t>- Выступление на праздничном концерте в ДК. </a:t>
            </a:r>
            <a:br>
              <a:rPr lang="ru-RU" sz="1800" dirty="0"/>
            </a:br>
            <a:r>
              <a:rPr lang="ru-RU" sz="1800" b="1" dirty="0"/>
              <a:t>Совместная деятельность детей и родителей: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- Участие в конкурсе рисунков и плакатов, посвященных Великой Отечественной войне; </a:t>
            </a:r>
            <a:br>
              <a:rPr lang="ru-RU" sz="1800" dirty="0"/>
            </a:br>
            <a:r>
              <a:rPr lang="ru-RU" sz="1800" dirty="0"/>
              <a:t>- Акция «Сувенир для ветерана»; </a:t>
            </a:r>
            <a:br>
              <a:rPr lang="ru-RU" sz="1800" dirty="0"/>
            </a:br>
            <a:r>
              <a:rPr lang="ru-RU" sz="1800" dirty="0"/>
              <a:t>- Военное фото родных с кратким сообщением к фотографиям. </a:t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29226045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3721">
        <p:split orient="vert"/>
      </p:transition>
    </mc:Choice>
    <mc:Fallback>
      <p:transition spd="slow" advTm="3721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2"/>
          <p:cNvSpPr>
            <a:spLocks noGrp="1"/>
          </p:cNvSpPr>
          <p:nvPr>
            <p:ph type="title"/>
          </p:nvPr>
        </p:nvSpPr>
        <p:spPr>
          <a:xfrm>
            <a:off x="467544" y="2492896"/>
            <a:ext cx="7543800" cy="16764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700" b="1" dirty="0"/>
              <a:t>3 этап.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Совместная </a:t>
            </a:r>
            <a:r>
              <a:rPr lang="ru-RU" sz="2000" b="1" dirty="0"/>
              <a:t>деятельность родителей, детей, воспитателей: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- Экскурсия в  школьный музей; </a:t>
            </a:r>
            <a:br>
              <a:rPr lang="ru-RU" sz="2000" dirty="0"/>
            </a:br>
            <a:r>
              <a:rPr lang="ru-RU" sz="2000" dirty="0"/>
              <a:t>- Фотовыставка «Мы правнуки Великой Победы»; </a:t>
            </a:r>
            <a:br>
              <a:rPr lang="ru-RU" sz="2000" dirty="0"/>
            </a:br>
            <a:r>
              <a:rPr lang="ru-RU" sz="2000" dirty="0"/>
              <a:t>- Поход к мемориальному постаменту; </a:t>
            </a:r>
            <a:br>
              <a:rPr lang="ru-RU" sz="2000" dirty="0"/>
            </a:br>
            <a:r>
              <a:rPr lang="ru-RU" sz="2000" dirty="0"/>
              <a:t> -Оформление стенда «Мы помним ,мы гордимся!»</a:t>
            </a:r>
            <a:br>
              <a:rPr lang="ru-RU" sz="2000" dirty="0"/>
            </a:br>
            <a:r>
              <a:rPr lang="ru-RU" sz="2000" b="1" dirty="0"/>
              <a:t>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700" b="1" dirty="0"/>
              <a:t>4 этап.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Подведение итогов.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Презентация проекта. 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068960"/>
            <a:ext cx="3752033" cy="29466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662298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3775">
        <p:split orient="vert"/>
      </p:transition>
    </mc:Choice>
    <mc:Fallback>
      <p:transition spd="slow" advTm="3775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996952"/>
            <a:ext cx="6781800" cy="16002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Аппликация из салфеток,  на тему: «70-летие великой победы»</a:t>
            </a:r>
            <a:endParaRPr lang="ru-RU" sz="1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121569"/>
            <a:ext cx="3657600" cy="27432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121569"/>
            <a:ext cx="3657600" cy="2743200"/>
          </a:xfrm>
        </p:spPr>
      </p:pic>
    </p:spTree>
    <p:extLst>
      <p:ext uri="{BB962C8B-B14F-4D97-AF65-F5344CB8AC3E}">
        <p14:creationId xmlns="" xmlns:p14="http://schemas.microsoft.com/office/powerpoint/2010/main" val="871108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5398">
        <p:split orient="vert"/>
      </p:transition>
    </mc:Choice>
    <mc:Fallback>
      <p:transition spd="slow" advTm="5398">
        <p:split orient="vert"/>
      </p:transition>
    </mc:Fallback>
  </mc:AlternateContent>
  <p:timing>
    <p:tnLst>
      <p:par>
        <p:cTn id="1" dur="indefinite" restart="never" nodeType="tmRoot"/>
      </p:par>
    </p:tn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19673" y="1124744"/>
            <a:ext cx="5760639" cy="43204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984684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6059">
        <p:split orient="vert"/>
      </p:transition>
    </mc:Choice>
    <mc:Fallback>
      <p:transition spd="slow" advTm="6059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581128"/>
            <a:ext cx="6781800" cy="16002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Работа с родителями 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3534" y="1064737"/>
            <a:ext cx="4704523" cy="35283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75956" y="1088740"/>
            <a:ext cx="4680520" cy="3456384"/>
          </a:xfrm>
        </p:spPr>
      </p:pic>
    </p:spTree>
    <p:extLst>
      <p:ext uri="{BB962C8B-B14F-4D97-AF65-F5344CB8AC3E}">
        <p14:creationId xmlns="" xmlns:p14="http://schemas.microsoft.com/office/powerpoint/2010/main" val="35468050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5900">
        <p:split orient="vert"/>
      </p:transition>
    </mc:Choice>
    <mc:Fallback>
      <p:transition spd="slow" advTm="59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19899"/>
            <a:ext cx="7560840" cy="56706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853986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4454">
        <p:split orient="vert"/>
      </p:transition>
    </mc:Choice>
    <mc:Fallback>
      <p:transition spd="slow" advTm="4454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Экскурсия в музей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76672"/>
            <a:ext cx="3657600" cy="27432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996952"/>
            <a:ext cx="3657600" cy="2743200"/>
          </a:xfrm>
        </p:spPr>
      </p:pic>
    </p:spTree>
    <p:extLst>
      <p:ext uri="{BB962C8B-B14F-4D97-AF65-F5344CB8AC3E}">
        <p14:creationId xmlns="" xmlns:p14="http://schemas.microsoft.com/office/powerpoint/2010/main" val="6523993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5881">
        <p:split orient="vert"/>
      </p:transition>
    </mc:Choice>
    <mc:Fallback>
      <p:transition spd="slow" advTm="5881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39" y="3140968"/>
            <a:ext cx="3816424" cy="28623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474" y="486054"/>
            <a:ext cx="3803914" cy="28529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670" y="4076008"/>
            <a:ext cx="3432043" cy="19305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428073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5965">
        <p:split orient="vert"/>
      </p:transition>
    </mc:Choice>
    <mc:Fallback>
      <p:transition spd="slow" advTm="5965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Макет из соленного теста: «Парад военной техники»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367" y="548680"/>
            <a:ext cx="6228184" cy="46711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246914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5904">
        <p:split orient="vert"/>
      </p:transition>
    </mc:Choice>
    <mc:Fallback>
      <p:transition spd="slow" advTm="5904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Целевая прогулка мемориалу 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4664"/>
            <a:ext cx="7194376" cy="5395782"/>
          </a:xfrm>
        </p:spPr>
      </p:pic>
    </p:spTree>
    <p:extLst>
      <p:ext uri="{BB962C8B-B14F-4D97-AF65-F5344CB8AC3E}">
        <p14:creationId xmlns="" xmlns:p14="http://schemas.microsoft.com/office/powerpoint/2010/main" val="33475515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5853">
        <p:split orient="vert"/>
      </p:transition>
    </mc:Choice>
    <mc:Fallback>
      <p:transition spd="slow" advTm="5853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645024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Актуальность проекта: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9 </a:t>
            </a:r>
            <a:r>
              <a:rPr lang="ru-RU" sz="2000" dirty="0"/>
              <a:t>мая 2015 года страна будет праздновать великий праздник «70 лет со дня Победы в Великой Отечественной войне». </a:t>
            </a:r>
            <a:br>
              <a:rPr lang="ru-RU" sz="2000" dirty="0"/>
            </a:br>
            <a:r>
              <a:rPr lang="ru-RU" sz="2000" dirty="0"/>
              <a:t>Самой актуальной задачей нашего времени является патриотическое воспитание подрастающего поколения. Патриотизм – сложное человеческое чувство. Это любовь к родным и близким людям, к детскому саду, к родному городу и к родной стране. Поэтому важно еще до школы сформировать у детей первоначальные достоверные представление об истории нашей Родины, интерес к ее изучению в будущем. Патриотическое воспитание подрастающего поколения всегда являлось одной из важнейших актуальных задач современного общества.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069007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4038">
        <p:split orient="vert"/>
      </p:transition>
    </mc:Choice>
    <mc:Fallback>
      <p:transition spd="slow" advTm="4038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Выступление на 9 мая на концерте в ДК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76672"/>
            <a:ext cx="3816424" cy="286231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708920"/>
            <a:ext cx="3888432" cy="2916324"/>
          </a:xfrm>
        </p:spPr>
      </p:pic>
    </p:spTree>
    <p:extLst>
      <p:ext uri="{BB962C8B-B14F-4D97-AF65-F5344CB8AC3E}">
        <p14:creationId xmlns="" xmlns:p14="http://schemas.microsoft.com/office/powerpoint/2010/main" val="37873100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5299">
        <p:split orient="vert"/>
      </p:transition>
    </mc:Choice>
    <mc:Fallback>
      <p:transition spd="slow" advTm="5299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-171400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1479713"/>
            <a:ext cx="7656428" cy="43067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752888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6123">
        <p:split orient="vert"/>
      </p:transition>
    </mc:Choice>
    <mc:Fallback>
      <p:transition spd="slow" advTm="6123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1800" b="1" dirty="0"/>
              <a:t>Цель проекта: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- создать условия для ознакомления детей с Великой Отечественной войной, через различные виды деятельности; </a:t>
            </a:r>
            <a:br>
              <a:rPr lang="ru-RU" sz="1800" dirty="0"/>
            </a:br>
            <a:r>
              <a:rPr lang="ru-RU" sz="1800" dirty="0"/>
              <a:t>- формировать патриотические чувства у дошкольников, уважение и гордость за подвиг нашего народа в Великой Отечественной войне; </a:t>
            </a:r>
            <a:br>
              <a:rPr lang="ru-RU" sz="1800" dirty="0"/>
            </a:br>
            <a:r>
              <a:rPr lang="ru-RU" sz="1800" dirty="0"/>
              <a:t>- способствовать сохранению преемственности поколений. </a:t>
            </a:r>
            <a:br>
              <a:rPr lang="ru-RU" sz="1800" dirty="0"/>
            </a:br>
            <a:r>
              <a:rPr lang="ru-RU" sz="1800" b="1" dirty="0"/>
              <a:t>Задача проекта: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- познакомить дошкольников с историческими фактами военных лет, доступных детям, и вызывающих у них эмоциональное переживание; </a:t>
            </a:r>
            <a:br>
              <a:rPr lang="ru-RU" sz="1800" dirty="0"/>
            </a:br>
            <a:r>
              <a:rPr lang="ru-RU" sz="1800" dirty="0"/>
              <a:t>- познакомить с произведениями художественной литературы, стихами, песнями и музыкой военных лет; </a:t>
            </a:r>
            <a:br>
              <a:rPr lang="ru-RU" sz="1800" dirty="0"/>
            </a:br>
            <a:r>
              <a:rPr lang="ru-RU" sz="1800" dirty="0"/>
              <a:t>- воспитывать нравственно-патриотические чувства у дошкольников, через совместные мероприятия с участием детей, родителей и воспитателей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437112"/>
            <a:ext cx="2484277" cy="23071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4277485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3948">
        <p:split orient="vert"/>
      </p:transition>
    </mc:Choice>
    <mc:Fallback>
      <p:transition spd="slow" advTm="3948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6781800" cy="1600200"/>
          </a:xfrm>
        </p:spPr>
        <p:txBody>
          <a:bodyPr>
            <a:noAutofit/>
          </a:bodyPr>
          <a:lstStyle/>
          <a:p>
            <a:r>
              <a:rPr lang="ru-RU" sz="3600" b="1" dirty="0"/>
              <a:t>Срок реализации: </a:t>
            </a:r>
            <a:r>
              <a:rPr lang="ru-RU" sz="2400" dirty="0"/>
              <a:t>март– май 2015 года. </a:t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b="1" dirty="0" smtClean="0"/>
              <a:t>Тип </a:t>
            </a:r>
            <a:r>
              <a:rPr lang="ru-RU" sz="3600" b="1" dirty="0"/>
              <a:t>проекта: </a:t>
            </a:r>
            <a:r>
              <a:rPr lang="ru-RU" sz="2400" dirty="0"/>
              <a:t>познавательно-творческий.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363" y="2132856"/>
            <a:ext cx="5112568" cy="39657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7431605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3676">
        <p:split orient="vert"/>
      </p:transition>
    </mc:Choice>
    <mc:Fallback>
      <p:transition spd="slow" advTm="3676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933056"/>
            <a:ext cx="6781800" cy="1600200"/>
          </a:xfrm>
        </p:spPr>
        <p:txBody>
          <a:bodyPr>
            <a:noAutofit/>
          </a:bodyPr>
          <a:lstStyle/>
          <a:p>
            <a:r>
              <a:rPr lang="ru-RU" sz="1800" dirty="0"/>
              <a:t/>
            </a:r>
            <a:br>
              <a:rPr lang="ru-RU" sz="1800" dirty="0"/>
            </a:br>
            <a:r>
              <a:rPr lang="ru-RU" sz="2400" b="1" dirty="0"/>
              <a:t>ОЖИДАЕМЫЕ РЕЗУЛЬТАТЫ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</a:t>
            </a:r>
            <a:r>
              <a:rPr lang="ru-RU" sz="1800" dirty="0"/>
              <a:t>Понимание важности праздника – Дня Победы в жизни российского человека; </a:t>
            </a:r>
            <a:br>
              <a:rPr lang="ru-RU" sz="1800" dirty="0"/>
            </a:br>
            <a:r>
              <a:rPr lang="ru-RU" sz="1800" dirty="0"/>
              <a:t>- сохранение интереса к истории своей страны, к великой Отечественной войне, осознанное проявление уважения к заслугам и подвигам участников Великой Отечественной войны; </a:t>
            </a:r>
            <a:br>
              <a:rPr lang="ru-RU" sz="1800" dirty="0"/>
            </a:br>
            <a:r>
              <a:rPr lang="ru-RU" sz="1800" dirty="0"/>
              <a:t>- вовлечение родителей в педагогический процесс ДОУ, укрепление заинтересованности родителей в сотрудничестве с ДОУ, осознание родителями важности патриотического воспитания дошкольников.; </a:t>
            </a:r>
            <a:br>
              <a:rPr lang="ru-RU" sz="1800" dirty="0"/>
            </a:br>
            <a:r>
              <a:rPr lang="ru-RU" sz="1800" dirty="0"/>
              <a:t>- повышение социальной компетентности дошкольников; </a:t>
            </a:r>
            <a:br>
              <a:rPr lang="ru-RU" sz="1800" dirty="0"/>
            </a:br>
            <a:r>
              <a:rPr lang="ru-RU" sz="1800" dirty="0"/>
              <a:t>- оформление выставки детского творчества ко Дню Победы; </a:t>
            </a:r>
            <a:br>
              <a:rPr lang="ru-RU" sz="1800" dirty="0"/>
            </a:br>
            <a:r>
              <a:rPr lang="ru-RU" sz="1800" dirty="0"/>
              <a:t>- создание в ДОУ стенда о Великой Отечественной войне; </a:t>
            </a:r>
            <a:br>
              <a:rPr lang="ru-RU" sz="1800" dirty="0"/>
            </a:br>
            <a:r>
              <a:rPr lang="ru-RU" sz="1800" dirty="0"/>
              <a:t>- позитивные изменения в речи детей; </a:t>
            </a:r>
            <a:br>
              <a:rPr lang="ru-RU" sz="1800" dirty="0"/>
            </a:br>
            <a:r>
              <a:rPr lang="ru-RU" sz="1800" dirty="0"/>
              <a:t>- праздник «День Победы» </a:t>
            </a:r>
          </a:p>
        </p:txBody>
      </p:sp>
    </p:spTree>
    <p:extLst>
      <p:ext uri="{BB962C8B-B14F-4D97-AF65-F5344CB8AC3E}">
        <p14:creationId xmlns="" xmlns:p14="http://schemas.microsoft.com/office/powerpoint/2010/main" val="27665814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3872">
        <p:split orient="vert"/>
      </p:transition>
    </mc:Choice>
    <mc:Fallback>
      <p:transition spd="slow" advTm="3872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293096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План реализации проекта.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Март.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1. Организационный момент. </a:t>
            </a:r>
            <a:br>
              <a:rPr lang="ru-RU" sz="2000" dirty="0"/>
            </a:br>
            <a:r>
              <a:rPr lang="ru-RU" sz="2000" dirty="0"/>
              <a:t>2. Рассматривание картины «Они сражались за Родину», Андросов. </a:t>
            </a:r>
            <a:br>
              <a:rPr lang="ru-RU" sz="2000" dirty="0"/>
            </a:br>
            <a:r>
              <a:rPr lang="ru-RU" sz="2000" dirty="0"/>
              <a:t>3. Чтение художественной литературы, посвященной Великой Отечественной войне. </a:t>
            </a:r>
            <a:r>
              <a:rPr lang="ru-RU" sz="2000" b="1" dirty="0"/>
              <a:t>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4. Беседы о Великой Отечественной войне. </a:t>
            </a:r>
            <a:br>
              <a:rPr lang="ru-RU" sz="2000" dirty="0"/>
            </a:br>
            <a:r>
              <a:rPr lang="ru-RU" sz="2000" dirty="0"/>
              <a:t>5.Апликация «Гвоздики для ветеранов»</a:t>
            </a:r>
            <a:br>
              <a:rPr lang="ru-RU" sz="2000" dirty="0"/>
            </a:br>
            <a:r>
              <a:rPr lang="ru-RU" sz="2000" dirty="0"/>
              <a:t>6</a:t>
            </a:r>
            <a:r>
              <a:rPr lang="ru-RU" sz="2000" b="1" dirty="0"/>
              <a:t>. </a:t>
            </a:r>
            <a:r>
              <a:rPr lang="ru-RU" sz="2000" dirty="0"/>
              <a:t>Прогулка в школьный музей.  </a:t>
            </a:r>
            <a:br>
              <a:rPr lang="ru-RU" sz="2000" dirty="0"/>
            </a:br>
            <a:r>
              <a:rPr lang="ru-RU" sz="2000" dirty="0"/>
              <a:t>7.Участие в районном конкурсе рисунков «Дети Кузбасса против войны»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938619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4010">
        <p:split orient="vert"/>
      </p:transition>
    </mc:Choice>
    <mc:Fallback>
      <p:transition spd="slow" advTm="401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492896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Апрель.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1</a:t>
            </a:r>
            <a:r>
              <a:rPr lang="ru-RU" sz="2000" dirty="0"/>
              <a:t>. Военное фото родных с кратким сообщением к фотографиям. </a:t>
            </a:r>
            <a:br>
              <a:rPr lang="ru-RU" sz="2000" dirty="0"/>
            </a:br>
            <a:r>
              <a:rPr lang="ru-RU" sz="2000" dirty="0"/>
              <a:t>2. Чтение художественной литературы. </a:t>
            </a:r>
            <a:br>
              <a:rPr lang="ru-RU" sz="2000" dirty="0"/>
            </a:br>
            <a:r>
              <a:rPr lang="ru-RU" sz="2000" dirty="0"/>
              <a:t>3. Оформление иллюстрированного материала по Великой Отечественной войне. </a:t>
            </a:r>
            <a:br>
              <a:rPr lang="ru-RU" sz="2000" dirty="0"/>
            </a:br>
            <a:r>
              <a:rPr lang="ru-RU" sz="2000" dirty="0"/>
              <a:t>4. Заучивание стихов о Великой Отечественной войне. </a:t>
            </a:r>
            <a:br>
              <a:rPr lang="ru-RU" sz="2000" dirty="0"/>
            </a:br>
            <a:r>
              <a:rPr lang="ru-RU" sz="2000" dirty="0"/>
              <a:t>5. Посещение в библиотеку на выставку «Герои Кузбасса»</a:t>
            </a:r>
            <a:br>
              <a:rPr lang="ru-RU" sz="2000" dirty="0"/>
            </a:br>
            <a:r>
              <a:rPr lang="ru-RU" sz="2000" dirty="0"/>
              <a:t>6.Выпуск фотогазеты в родительском уголке «Правнуки победы »</a:t>
            </a:r>
            <a:br>
              <a:rPr lang="ru-RU" sz="2000" dirty="0"/>
            </a:br>
            <a:r>
              <a:rPr lang="ru-RU" sz="2000" dirty="0"/>
              <a:t>7.Оформление стенда « Мы помним ,мы гордимся»»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4721100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4088">
        <p:split orient="vert"/>
      </p:transition>
    </mc:Choice>
    <mc:Fallback>
      <p:transition spd="slow" advTm="4088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924944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Май.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</a:t>
            </a:r>
            <a:r>
              <a:rPr lang="ru-RU" sz="2000" dirty="0"/>
              <a:t>. Занятие «Никто не забыт, ничто не забыто» (герои земляки  Кузбасса).</a:t>
            </a:r>
            <a:br>
              <a:rPr lang="ru-RU" sz="2000" dirty="0"/>
            </a:br>
            <a:r>
              <a:rPr lang="ru-RU" sz="2000" dirty="0"/>
              <a:t>2. Беседа «Что такое героизм». </a:t>
            </a:r>
            <a:br>
              <a:rPr lang="ru-RU" sz="2000" dirty="0"/>
            </a:br>
            <a:r>
              <a:rPr lang="ru-RU" sz="2000" dirty="0"/>
              <a:t>3. Изготовление коллажа «Парад на 9 мая» (из соленого теста). </a:t>
            </a:r>
            <a:br>
              <a:rPr lang="ru-RU" sz="2000" dirty="0"/>
            </a:br>
            <a:r>
              <a:rPr lang="ru-RU" sz="2000" dirty="0"/>
              <a:t>4.Целевая прогулка к мемориальному постаменту (возложение цветов).</a:t>
            </a:r>
            <a:br>
              <a:rPr lang="ru-RU" sz="2000" dirty="0"/>
            </a:br>
            <a:r>
              <a:rPr lang="ru-RU" sz="2000" dirty="0"/>
              <a:t>5 .Выступление на праздничном концерте в ДК.</a:t>
            </a:r>
            <a:br>
              <a:rPr lang="ru-RU" sz="2000" dirty="0"/>
            </a:br>
            <a:r>
              <a:rPr lang="ru-RU" sz="2000" dirty="0"/>
              <a:t>6. Пробег в ДОУ, посвященный Дню Победы.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32728295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3962">
        <p:split orient="vert"/>
      </p:transition>
    </mc:Choice>
    <mc:Fallback>
      <p:transition spd="slow" advTm="3962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43800" cy="1676400"/>
          </a:xfrm>
        </p:spPr>
        <p:txBody>
          <a:bodyPr>
            <a:noAutofit/>
          </a:bodyPr>
          <a:lstStyle/>
          <a:p>
            <a:r>
              <a:rPr lang="ru-RU" sz="2400" b="1" dirty="0"/>
              <a:t>Этапы реализации проекта: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1 </a:t>
            </a:r>
            <a:r>
              <a:rPr lang="ru-RU" sz="1800" b="1" dirty="0"/>
              <a:t>этап.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Подготовительный.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Подборка материала о Великой Отечественной войне. </a:t>
            </a:r>
            <a:br>
              <a:rPr lang="ru-RU" sz="1800" dirty="0"/>
            </a:br>
            <a:r>
              <a:rPr lang="ru-RU" sz="1800" dirty="0"/>
              <a:t>Составление плана</a:t>
            </a:r>
            <a:br>
              <a:rPr lang="ru-RU" sz="1800" dirty="0"/>
            </a:b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67" y="2564904"/>
            <a:ext cx="7632848" cy="38614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157797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4063">
        <p:split orient="vert"/>
      </p:transition>
    </mc:Choice>
    <mc:Fallback>
      <p:transition spd="slow" advTm="4063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157</TotalTime>
  <Words>88</Words>
  <Application>Microsoft Office PowerPoint</Application>
  <PresentationFormat>Экран (4:3)</PresentationFormat>
  <Paragraphs>21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NewsPrint</vt:lpstr>
      <vt:lpstr> </vt:lpstr>
      <vt:lpstr>Актуальность проекта:   9 мая 2015 года страна будет праздновать великий праздник «70 лет со дня Победы в Великой Отечественной войне».  Самой актуальной задачей нашего времени является патриотическое воспитание подрастающего поколения. Патриотизм – сложное человеческое чувство. Это любовь к родным и близким людям, к детскому саду, к родному городу и к родной стране. Поэтому важно еще до школы сформировать у детей первоначальные достоверные представление об истории нашей Родины, интерес к ее изучению в будущем. Патриотическое воспитание подрастающего поколения всегда являлось одной из важнейших актуальных задач современного общества.  </vt:lpstr>
      <vt:lpstr>Цель проекта:  - создать условия для ознакомления детей с Великой Отечественной войной, через различные виды деятельности;  - формировать патриотические чувства у дошкольников, уважение и гордость за подвиг нашего народа в Великой Отечественной войне;  - способствовать сохранению преемственности поколений.  Задача проекта:  - познакомить дошкольников с историческими фактами военных лет, доступных детям, и вызывающих у них эмоциональное переживание;  - познакомить с произведениями художественной литературы, стихами, песнями и музыкой военных лет;  - воспитывать нравственно-патриотические чувства у дошкольников, через совместные мероприятия с участием детей, родителей и воспитателей</vt:lpstr>
      <vt:lpstr>Срок реализации: март– май 2015 года.   Тип проекта: познавательно-творческий.  </vt:lpstr>
      <vt:lpstr> ОЖИДАЕМЫЕ РЕЗУЛЬТАТЫ   - Понимание важности праздника – Дня Победы в жизни российского человека;  - сохранение интереса к истории своей страны, к великой Отечественной войне, осознанное проявление уважения к заслугам и подвигам участников Великой Отечественной войны;  - вовлечение родителей в педагогический процесс ДОУ, укрепление заинтересованности родителей в сотрудничестве с ДОУ, осознание родителями важности патриотического воспитания дошкольников.;  - повышение социальной компетентности дошкольников;  - оформление выставки детского творчества ко Дню Победы;  - создание в ДОУ стенда о Великой Отечественной войне;  - позитивные изменения в речи детей;  - праздник «День Победы» </vt:lpstr>
      <vt:lpstr>План реализации проекта.    Март.  1. Организационный момент.  2. Рассматривание картины «Они сражались за Родину», Андросов.  3. Чтение художественной литературы, посвященной Великой Отечественной войне.   4. Беседы о Великой Отечественной войне.  5.Апликация «Гвоздики для ветеранов» 6. Прогулка в школьный музей.   7.Участие в районном конкурсе рисунков «Дети Кузбасса против войны»   </vt:lpstr>
      <vt:lpstr>Апрель.  1. Военное фото родных с кратким сообщением к фотографиям.  2. Чтение художественной литературы.  3. Оформление иллюстрированного материала по Великой Отечественной войне.  4. Заучивание стихов о Великой Отечественной войне.  5. Посещение в библиотеку на выставку «Герои Кузбасса» 6.Выпуск фотогазеты в родительском уголке «Правнуки победы » 7.Оформление стенда « Мы помним ,мы гордимся»» </vt:lpstr>
      <vt:lpstr>Май.  1. Занятие «Никто не забыт, ничто не забыто» (герои земляки  Кузбасса). 2. Беседа «Что такое героизм».  3. Изготовление коллажа «Парад на 9 мая» (из соленого теста).  4.Целевая прогулка к мемориальному постаменту (возложение цветов). 5 .Выступление на праздничном концерте в ДК. 6. Пробег в ДОУ, посвященный Дню Победы.   </vt:lpstr>
      <vt:lpstr>Этапы реализации проекта:   1 этап.  Подготовительный.  Подборка материала о Великой Отечественной войне.  Составление плана </vt:lpstr>
      <vt:lpstr>2 этап.   Деятельность воспитателя с детьми.  Беседы на темы:  - «Беседа о войне»;  - «Что такое героизм»;  - «Боевая слава земляков».  - Разучивание стихов, песен о войне;  - Чтение художественной литературы;  - Открытые занятия, посвященные Великой Отечественной войне;  - Спортивные мероприятия: пробег в ДОУ, посвященный дню Победы;  - Выступление на праздничном концерте в ДК.  Совместная деятельность детей и родителей:  - Участие в конкурсе рисунков и плакатов, посвященных Великой Отечественной войне;  - Акция «Сувенир для ветерана»;  - Военное фото родных с кратким сообщением к фотографиям.  </vt:lpstr>
      <vt:lpstr>  3 этап.   Совместная деятельность родителей, детей, воспитателей:  - Экскурсия в  школьный музей;  - Фотовыставка «Мы правнуки Великой Победы»;  - Поход к мемориальному постаменту;   -Оформление стенда «Мы помним ,мы гордимся!»   4 этап.  Подведение итогов.  Презентация проекта.  </vt:lpstr>
      <vt:lpstr>Аппликация из салфеток,  на тему: «70-летие великой победы»</vt:lpstr>
      <vt:lpstr>Слайд 13</vt:lpstr>
      <vt:lpstr>Работа с родителями </vt:lpstr>
      <vt:lpstr>Слайд 15</vt:lpstr>
      <vt:lpstr>Экскурсия в музей</vt:lpstr>
      <vt:lpstr>Слайд 17</vt:lpstr>
      <vt:lpstr>Макет из соленного теста: «Парад военной техники»</vt:lpstr>
      <vt:lpstr>Целевая прогулка мемориалу </vt:lpstr>
      <vt:lpstr>Выступление на 9 мая на концерте в ДК</vt:lpstr>
      <vt:lpstr>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Никто не забыт, ни что не забыто</dc:title>
  <dc:creator>User</dc:creator>
  <cp:lastModifiedBy>89043774990</cp:lastModifiedBy>
  <cp:revision>16</cp:revision>
  <dcterms:created xsi:type="dcterms:W3CDTF">2015-05-10T07:03:43Z</dcterms:created>
  <dcterms:modified xsi:type="dcterms:W3CDTF">2017-09-03T15:22:30Z</dcterms:modified>
</cp:coreProperties>
</file>