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8D73A-D9B4-40ED-8234-501146CF2B28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0AEC7-1FAF-4BF9-AF38-1FE8C5EED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8D73A-D9B4-40ED-8234-501146CF2B28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0AEC7-1FAF-4BF9-AF38-1FE8C5EED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8D73A-D9B4-40ED-8234-501146CF2B28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0AEC7-1FAF-4BF9-AF38-1FE8C5EED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8D73A-D9B4-40ED-8234-501146CF2B28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0AEC7-1FAF-4BF9-AF38-1FE8C5EED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8D73A-D9B4-40ED-8234-501146CF2B28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0AEC7-1FAF-4BF9-AF38-1FE8C5EED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8D73A-D9B4-40ED-8234-501146CF2B28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0AEC7-1FAF-4BF9-AF38-1FE8C5EED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8D73A-D9B4-40ED-8234-501146CF2B28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0AEC7-1FAF-4BF9-AF38-1FE8C5EED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8D73A-D9B4-40ED-8234-501146CF2B28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0AEC7-1FAF-4BF9-AF38-1FE8C5EED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8D73A-D9B4-40ED-8234-501146CF2B28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0AEC7-1FAF-4BF9-AF38-1FE8C5EED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8D73A-D9B4-40ED-8234-501146CF2B28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0AEC7-1FAF-4BF9-AF38-1FE8C5EED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8D73A-D9B4-40ED-8234-501146CF2B28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A40AEC7-1FAF-4BF9-AF38-1FE8C5EEDF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968D73A-D9B4-40ED-8234-501146CF2B28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40AEC7-1FAF-4BF9-AF38-1FE8C5EEDF5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zoom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6529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Чтоб на всей большой Земле</a:t>
            </a:r>
            <a:br>
              <a:rPr lang="ru-RU" b="1" dirty="0" smtClean="0"/>
            </a:br>
            <a:r>
              <a:rPr lang="ru-RU" b="1" dirty="0" smtClean="0"/>
              <a:t>Мир настал для человечества,</a:t>
            </a:r>
            <a:br>
              <a:rPr lang="ru-RU" b="1" dirty="0" smtClean="0"/>
            </a:br>
            <a:r>
              <a:rPr lang="ru-RU" b="1" dirty="0" smtClean="0"/>
              <a:t>Отмечаем в феврале</a:t>
            </a:r>
            <a:br>
              <a:rPr lang="ru-RU" b="1" dirty="0" smtClean="0"/>
            </a:br>
            <a:r>
              <a:rPr lang="ru-RU" b="1" dirty="0" smtClean="0"/>
              <a:t>ДЕНЬ ЗАЩИТНИКА ОТЕЧЕСТВА</a:t>
            </a:r>
            <a:endParaRPr lang="ru-RU" b="1" dirty="0"/>
          </a:p>
        </p:txBody>
      </p:sp>
      <p:pic>
        <p:nvPicPr>
          <p:cNvPr id="4" name="Рисунок 3" descr="iCAHGBYF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3501008"/>
            <a:ext cx="3312368" cy="28689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4926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u="sng" dirty="0" smtClean="0"/>
              <a:t>Военно-морской флот:</a:t>
            </a:r>
            <a:endParaRPr lang="ru-RU" sz="44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Подводные силы</a:t>
            </a:r>
          </a:p>
          <a:p>
            <a:r>
              <a:rPr lang="ru-RU" sz="3200" b="1" dirty="0" smtClean="0"/>
              <a:t>Надводные силы</a:t>
            </a:r>
          </a:p>
          <a:p>
            <a:r>
              <a:rPr lang="ru-RU" sz="3200" b="1" dirty="0" smtClean="0"/>
              <a:t>Морская авиация</a:t>
            </a:r>
          </a:p>
          <a:p>
            <a:r>
              <a:rPr lang="ru-RU" sz="3200" b="1" dirty="0" smtClean="0"/>
              <a:t>Береговые войска</a:t>
            </a:r>
          </a:p>
          <a:p>
            <a:r>
              <a:rPr lang="ru-RU" sz="3200" b="1" dirty="0" smtClean="0"/>
              <a:t>Спецназ ВМФ</a:t>
            </a:r>
            <a:endParaRPr lang="ru-RU" sz="3200" b="1" dirty="0"/>
          </a:p>
        </p:txBody>
      </p:sp>
      <p:pic>
        <p:nvPicPr>
          <p:cNvPr id="4" name="Рисунок 3" descr="5641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1268760"/>
            <a:ext cx="3960440" cy="2912740"/>
          </a:xfrm>
          <a:prstGeom prst="rect">
            <a:avLst/>
          </a:prstGeom>
        </p:spPr>
      </p:pic>
      <p:pic>
        <p:nvPicPr>
          <p:cNvPr id="5" name="Рисунок 4" descr="iCAKK3C7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581128"/>
            <a:ext cx="2880320" cy="2016224"/>
          </a:xfrm>
          <a:prstGeom prst="rect">
            <a:avLst/>
          </a:prstGeom>
        </p:spPr>
      </p:pic>
      <p:pic>
        <p:nvPicPr>
          <p:cNvPr id="6" name="Рисунок 5" descr="iCA9EZ52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6" y="4581128"/>
            <a:ext cx="3312368" cy="2002904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3964899_1415534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764704"/>
            <a:ext cx="3672408" cy="5917952"/>
          </a:xfrm>
          <a:prstGeom prst="rect">
            <a:avLst/>
          </a:prstGeom>
        </p:spPr>
      </p:pic>
      <p:sp>
        <p:nvSpPr>
          <p:cNvPr id="6" name="Вертикальный свиток 5"/>
          <p:cNvSpPr/>
          <p:nvPr/>
        </p:nvSpPr>
        <p:spPr>
          <a:xfrm>
            <a:off x="3347864" y="692696"/>
            <a:ext cx="5796136" cy="6048672"/>
          </a:xfrm>
          <a:prstGeom prst="verticalScroll">
            <a:avLst>
              <a:gd name="adj" fmla="val 19580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«№П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300192" y="908720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ПОЗДРАВЛЕНИЕ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99992" y="2060848"/>
            <a:ext cx="3528392" cy="4199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i="1" dirty="0" smtClean="0">
                <a:solidFill>
                  <a:srgbClr val="C00000"/>
                </a:solidFill>
              </a:rPr>
              <a:t>23 февраля - День Российской  Армии! </a:t>
            </a: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solidFill>
                  <a:srgbClr val="C00000"/>
                </a:solidFill>
              </a:rPr>
              <a:t>Вверх орудия палят, </a:t>
            </a: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solidFill>
                  <a:srgbClr val="C00000"/>
                </a:solidFill>
              </a:rPr>
              <a:t>всех салютом балуют.</a:t>
            </a: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solidFill>
                  <a:srgbClr val="C00000"/>
                </a:solidFill>
              </a:rPr>
              <a:t>Шлют  они от всей страны благодарность воинам.</a:t>
            </a: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solidFill>
                  <a:srgbClr val="C00000"/>
                </a:solidFill>
              </a:rPr>
              <a:t>Что живём мы без войны, мирно и спокойно.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[10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0"/>
            <a:ext cx="8305800" cy="4248472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/>
              <a:t>СПАСИБО ЗА ВНИМАНИЕ !</a:t>
            </a:r>
            <a:endParaRPr lang="ru-RU" sz="8000" b="1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Защищать страну родную - большая в мире честь !</a:t>
            </a:r>
            <a:endParaRPr lang="ru-RU" b="1" dirty="0"/>
          </a:p>
        </p:txBody>
      </p:sp>
      <p:pic>
        <p:nvPicPr>
          <p:cNvPr id="5" name="Содержимое 4" descr="vmf1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2276872"/>
            <a:ext cx="4968552" cy="3672408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i="1" dirty="0" smtClean="0"/>
              <a:t>Доблестные воины защищают страну и на воде, и на земле, и в небе!</a:t>
            </a:r>
            <a:endParaRPr lang="ru-RU" sz="3600" b="1" i="1" dirty="0"/>
          </a:p>
        </p:txBody>
      </p:sp>
      <p:pic>
        <p:nvPicPr>
          <p:cNvPr id="5" name="Рисунок 4" descr="d8bf8ad2c392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933056"/>
            <a:ext cx="4067944" cy="2924944"/>
          </a:xfrm>
          <a:prstGeom prst="rect">
            <a:avLst/>
          </a:prstGeom>
        </p:spPr>
      </p:pic>
      <p:pic>
        <p:nvPicPr>
          <p:cNvPr id="6" name="Рисунок 5" descr="3-2[1]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3717032"/>
            <a:ext cx="4283968" cy="3140968"/>
          </a:xfrm>
          <a:prstGeom prst="rect">
            <a:avLst/>
          </a:prstGeom>
        </p:spPr>
      </p:pic>
      <p:pic>
        <p:nvPicPr>
          <p:cNvPr id="4" name="Содержимое 3" descr="vms1[1]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483768" y="1772816"/>
            <a:ext cx="3384376" cy="2664296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агетная рамка 7"/>
          <p:cNvSpPr/>
          <p:nvPr/>
        </p:nvSpPr>
        <p:spPr>
          <a:xfrm>
            <a:off x="3347864" y="3501008"/>
            <a:ext cx="2736304" cy="3240360"/>
          </a:xfrm>
          <a:prstGeom prst="beve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ВОЕННО – ВОЗДУШНЫЕ  СИЛЫ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" name="Багетная рамка 6"/>
          <p:cNvSpPr/>
          <p:nvPr/>
        </p:nvSpPr>
        <p:spPr>
          <a:xfrm>
            <a:off x="3851920" y="1124744"/>
            <a:ext cx="4968552" cy="194421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iCAGOYZT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48680"/>
            <a:ext cx="3851919" cy="28083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39952" y="1412776"/>
            <a:ext cx="4392488" cy="138499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/>
              <a:t>Вооруженные силы Российской Федерации состоят :</a:t>
            </a:r>
            <a:endParaRPr lang="ru-RU" sz="2800" b="1" u="sng" dirty="0"/>
          </a:p>
        </p:txBody>
      </p:sp>
      <p:sp>
        <p:nvSpPr>
          <p:cNvPr id="9" name="Багетная рамка 8"/>
          <p:cNvSpPr/>
          <p:nvPr/>
        </p:nvSpPr>
        <p:spPr>
          <a:xfrm>
            <a:off x="6300192" y="3501008"/>
            <a:ext cx="2736304" cy="3240360"/>
          </a:xfrm>
          <a:prstGeom prst="beve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ВОЕННО – МОРСКОЙ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ФЛОТ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1" name="Багетная рамка 10"/>
          <p:cNvSpPr/>
          <p:nvPr/>
        </p:nvSpPr>
        <p:spPr>
          <a:xfrm>
            <a:off x="107504" y="3501008"/>
            <a:ext cx="3024336" cy="3240360"/>
          </a:xfrm>
          <a:prstGeom prst="beve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СУХОПУТНЫЕ ВОЙСКА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uh_v1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4221088"/>
            <a:ext cx="2160240" cy="212102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/>
              <a:t>Сухопутные войска</a:t>
            </a:r>
            <a:endParaRPr lang="ru-RU" b="1" u="sng" dirty="0"/>
          </a:p>
        </p:txBody>
      </p:sp>
      <p:pic>
        <p:nvPicPr>
          <p:cNvPr id="5" name="Содержимое 4" descr="Russian_ground_forces_flag[1]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1484784"/>
            <a:ext cx="2664296" cy="2448272"/>
          </a:xfrm>
        </p:spPr>
      </p:pic>
      <p:pic>
        <p:nvPicPr>
          <p:cNvPr id="6" name="Рисунок 5" descr="untitled10[1]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1412776"/>
            <a:ext cx="3456384" cy="266429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27584" y="4005064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ФЛАГ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292080" y="4005064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ЭМБЛЕМА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483768" y="6309320"/>
            <a:ext cx="417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НАРУКАВНЫЙ ЗНАК</a:t>
            </a:r>
            <a:endParaRPr lang="ru-RU" sz="2000" b="1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/>
              <a:t>Сухопутные войска:</a:t>
            </a:r>
            <a:endParaRPr lang="ru-RU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Мотострелковые войска</a:t>
            </a:r>
          </a:p>
          <a:p>
            <a:r>
              <a:rPr lang="ru-RU" sz="3200" b="1" dirty="0" smtClean="0"/>
              <a:t>Танковые войска</a:t>
            </a:r>
          </a:p>
          <a:p>
            <a:r>
              <a:rPr lang="ru-RU" sz="3200" b="1" dirty="0" smtClean="0"/>
              <a:t>Ракетные войска и артиллерия</a:t>
            </a:r>
          </a:p>
          <a:p>
            <a:r>
              <a:rPr lang="ru-RU" sz="3200" b="1" dirty="0" smtClean="0"/>
              <a:t>Войска ПВО сухопутных войск</a:t>
            </a:r>
          </a:p>
          <a:p>
            <a:r>
              <a:rPr lang="ru-RU" sz="3200" b="1" dirty="0" smtClean="0"/>
              <a:t>Специальные войска</a:t>
            </a:r>
            <a:endParaRPr lang="ru-RU" sz="3200" b="1" dirty="0"/>
          </a:p>
        </p:txBody>
      </p:sp>
      <p:pic>
        <p:nvPicPr>
          <p:cNvPr id="4" name="Рисунок 3" descr="i[10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509120"/>
            <a:ext cx="2509639" cy="2232248"/>
          </a:xfrm>
          <a:prstGeom prst="rect">
            <a:avLst/>
          </a:prstGeom>
        </p:spPr>
      </p:pic>
      <p:pic>
        <p:nvPicPr>
          <p:cNvPr id="5" name="Рисунок 4" descr="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4509120"/>
            <a:ext cx="2791197" cy="2232248"/>
          </a:xfrm>
          <a:prstGeom prst="rect">
            <a:avLst/>
          </a:prstGeom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4581128"/>
            <a:ext cx="2880320" cy="216024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err="1" smtClean="0"/>
              <a:t>Военно</a:t>
            </a:r>
            <a:r>
              <a:rPr lang="ru-RU" b="1" u="sng" dirty="0" smtClean="0"/>
              <a:t> – воздушные силы</a:t>
            </a:r>
            <a:endParaRPr lang="ru-RU" b="1" u="sng" dirty="0"/>
          </a:p>
        </p:txBody>
      </p:sp>
      <p:pic>
        <p:nvPicPr>
          <p:cNvPr id="4" name="Содержимое 3" descr="vms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08104" y="1988840"/>
            <a:ext cx="2880320" cy="2664296"/>
          </a:xfrm>
        </p:spPr>
      </p:pic>
      <p:pic>
        <p:nvPicPr>
          <p:cNvPr id="5" name="Рисунок 4" descr="untitled14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988840"/>
            <a:ext cx="3226172" cy="27690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1600" y="4725144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ЭМБЛЕМА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148064" y="4725144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НАРУКАВНЫЙ ЗНАК</a:t>
            </a:r>
            <a:endParaRPr lang="ru-RU" sz="2400" b="1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/>
              <a:t>Военно-воздушные силы:</a:t>
            </a:r>
            <a:endParaRPr lang="ru-RU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Дальняя авиация</a:t>
            </a:r>
          </a:p>
          <a:p>
            <a:r>
              <a:rPr lang="ru-RU" sz="3200" b="1" dirty="0" smtClean="0"/>
              <a:t>Фронтовая авиация</a:t>
            </a:r>
          </a:p>
          <a:p>
            <a:r>
              <a:rPr lang="ru-RU" sz="3200" b="1" dirty="0" smtClean="0"/>
              <a:t>Армейская авиация</a:t>
            </a:r>
          </a:p>
          <a:p>
            <a:r>
              <a:rPr lang="ru-RU" sz="3200" b="1" dirty="0" smtClean="0"/>
              <a:t>Военно-транспортная авиация</a:t>
            </a:r>
          </a:p>
          <a:p>
            <a:r>
              <a:rPr lang="ru-RU" sz="3200" b="1" dirty="0" smtClean="0"/>
              <a:t>Специальная авиация</a:t>
            </a:r>
          </a:p>
          <a:p>
            <a:r>
              <a:rPr lang="ru-RU" sz="3200" b="1" dirty="0" smtClean="0"/>
              <a:t>Зенитные ракетные войска</a:t>
            </a:r>
          </a:p>
          <a:p>
            <a:r>
              <a:rPr lang="ru-RU" sz="3200" b="1" dirty="0" smtClean="0"/>
              <a:t>Радиотехнические войска</a:t>
            </a:r>
            <a:endParaRPr lang="ru-RU" sz="3200" b="1" dirty="0"/>
          </a:p>
        </p:txBody>
      </p:sp>
      <p:pic>
        <p:nvPicPr>
          <p:cNvPr id="4" name="Рисунок 3" descr="iCA6B43G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1556792"/>
            <a:ext cx="3168352" cy="1512168"/>
          </a:xfrm>
          <a:prstGeom prst="rect">
            <a:avLst/>
          </a:prstGeom>
        </p:spPr>
      </p:pic>
      <p:pic>
        <p:nvPicPr>
          <p:cNvPr id="5" name="Рисунок 4" descr="iCAS3MJ0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4797152"/>
            <a:ext cx="2868910" cy="1944216"/>
          </a:xfrm>
          <a:prstGeom prst="rect">
            <a:avLst/>
          </a:prstGeom>
        </p:spPr>
      </p:pic>
      <p:pic>
        <p:nvPicPr>
          <p:cNvPr id="6" name="Рисунок 5" descr="iCAB5JK7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5445224"/>
            <a:ext cx="3240360" cy="1296144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ru-RU" sz="4400" b="1" u="sng" dirty="0" err="1" smtClean="0"/>
              <a:t>Военно</a:t>
            </a:r>
            <a:r>
              <a:rPr lang="ru-RU" sz="4400" b="1" u="sng" dirty="0" smtClean="0"/>
              <a:t> – морской флот</a:t>
            </a:r>
            <a:endParaRPr lang="ru-RU" sz="4400" b="1" u="sng" dirty="0"/>
          </a:p>
        </p:txBody>
      </p:sp>
      <p:pic>
        <p:nvPicPr>
          <p:cNvPr id="4" name="Содержимое 3" descr="Rod_120px-Naval_Ensign_of_Russia[1]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916832"/>
            <a:ext cx="1872208" cy="1584176"/>
          </a:xfrm>
        </p:spPr>
      </p:pic>
      <p:pic>
        <p:nvPicPr>
          <p:cNvPr id="5" name="Рисунок 4" descr="Rod_120px-Naval_Jack_of_Russia[1]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1844824"/>
            <a:ext cx="1872208" cy="1728192"/>
          </a:xfrm>
          <a:prstGeom prst="rect">
            <a:avLst/>
          </a:prstGeom>
        </p:spPr>
      </p:pic>
      <p:pic>
        <p:nvPicPr>
          <p:cNvPr id="6" name="Рисунок 5" descr="untitled16[1]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19872" y="4005064"/>
            <a:ext cx="2801218" cy="23762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03648" y="3645025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ФЛАГ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444208" y="3717032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ГЮЙС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6381328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ЭМБЛЕМА</a:t>
            </a:r>
            <a:endParaRPr lang="ru-RU" sz="2400" b="1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150</TotalTime>
  <Words>155</Words>
  <Application>Microsoft Office PowerPoint</Application>
  <PresentationFormat>Экран (4:3)</PresentationFormat>
  <Paragraphs>47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Чтоб на всей большой Земле Мир настал для человечества, Отмечаем в феврале ДЕНЬ ЗАЩИТНИКА ОТЕЧЕСТВА</vt:lpstr>
      <vt:lpstr>Защищать страну родную - большая в мире честь !</vt:lpstr>
      <vt:lpstr>Доблестные воины защищают страну и на воде, и на земле, и в небе!</vt:lpstr>
      <vt:lpstr>Слайд 4</vt:lpstr>
      <vt:lpstr>Сухопутные войска</vt:lpstr>
      <vt:lpstr>Сухопутные войска:</vt:lpstr>
      <vt:lpstr>Военно – воздушные силы</vt:lpstr>
      <vt:lpstr>Военно-воздушные силы:</vt:lpstr>
      <vt:lpstr>Военно – морской флот</vt:lpstr>
      <vt:lpstr>Военно-морской флот:</vt:lpstr>
      <vt:lpstr>Слайд 11</vt:lpstr>
      <vt:lpstr>Слайд 12</vt:lpstr>
      <vt:lpstr>СПАСИБО ЗА ВНИМАНИЕ 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Чтоб на всей большой Земле Мир настал для человечества, Отмечаем в феврале</dc:title>
  <dc:creator>Алексей Смирнов</dc:creator>
  <cp:lastModifiedBy>Алексей Смирнов</cp:lastModifiedBy>
  <cp:revision>22</cp:revision>
  <dcterms:created xsi:type="dcterms:W3CDTF">2013-02-08T06:43:50Z</dcterms:created>
  <dcterms:modified xsi:type="dcterms:W3CDTF">2013-02-09T09:47:05Z</dcterms:modified>
</cp:coreProperties>
</file>