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B02F8-CABE-41A3-B674-75AE058F9EF4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4F83-053C-4E8F-BDEB-CFA5E180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avsarov.su/content/14/2065/2068/2171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1902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2" y="-6531"/>
            <a:ext cx="9135308" cy="68645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57422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 казённое дошкольное учреждение Борисоглебского городского округа Центр развития ребёнка –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 №11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000504"/>
            <a:ext cx="642528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  <a:hlinkClick r:id="rId3" tooltip="Духовно-нравственное воспитание дошкольников  на культурных традициях своего народа "/>
              </a:rPr>
              <a:t>Тема: 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tooltip="Духовно-нравственное воспитание дошкольников  на культурных традициях своего народа "/>
              </a:rPr>
              <a:t>«Духовно-нравственное </a:t>
            </a:r>
            <a:r>
              <a:rPr lang="ru-RU" sz="3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tooltip="Духовно-нравственное воспитание дошкольников  на культурных традициях своего народа "/>
              </a:rPr>
              <a:t>воспитание дошкольников на культурных традициях своего 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tooltip="Духовно-нравственное воспитание дошкольников  на культурных традициях своего народа "/>
              </a:rPr>
              <a:t>народа</a:t>
            </a:r>
            <a:r>
              <a:rPr lang="ru-RU" sz="3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248" y="6286520"/>
            <a:ext cx="449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Каратаева Ирина Михайловна</a:t>
            </a:r>
            <a:endParaRPr lang="ru-RU" dirty="0"/>
          </a:p>
        </p:txBody>
      </p:sp>
      <p:pic>
        <p:nvPicPr>
          <p:cNvPr id="9" name="Рисунок 8" descr="IMG_23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1357298"/>
            <a:ext cx="3357586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571736" y="3071810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"Духовно-нравственное становление детей и молодежи, подготовка их к самостоятельной жизни есть важнейшая составляющая развития общества, государства"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642918"/>
            <a:ext cx="714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Системная работы с детьми в детском саду позволяет формировать  у дошкольников  знания о культурном наследии русского народа, позволяет почувствовать ребёнку свою  причастность  к наследию прошлого</a:t>
            </a:r>
            <a:endParaRPr lang="ru-RU" sz="2800" dirty="0"/>
          </a:p>
        </p:txBody>
      </p:sp>
      <p:pic>
        <p:nvPicPr>
          <p:cNvPr id="4" name="Рисунок 3" descr="CIMG58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000372"/>
            <a:ext cx="5357850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1928802"/>
            <a:ext cx="497067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8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          Проблема </a:t>
            </a:r>
            <a:r>
              <a:rPr lang="ru-RU" sz="2400" dirty="0"/>
              <a:t>нашего времени – отдаление  подрастающего поколения  от общественно-исторического опыта поколений,  от отечественной культуры. Необходимо с дошкольного возраста развивать у детей понимание культурного наследия и воспитывать бережное отношение к нему. </a:t>
            </a: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571744"/>
            <a:ext cx="6715172" cy="3810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8"/>
            <a:ext cx="9144000" cy="68432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00364" y="285728"/>
            <a:ext cx="25170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Задачи: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643050"/>
            <a:ext cx="835824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знакомство </a:t>
            </a:r>
            <a:r>
              <a:rPr lang="ru-RU" sz="2800" dirty="0"/>
              <a:t>детей с культурой и историей своего народа;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формирование </a:t>
            </a:r>
            <a:r>
              <a:rPr lang="ru-RU" sz="2800" dirty="0"/>
              <a:t>чувства сопричастности к культурному наследию;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формирование </a:t>
            </a:r>
            <a:r>
              <a:rPr lang="ru-RU" sz="2800" dirty="0"/>
              <a:t>таких нравственных качеств как  доброта, сострадание, трудолюбие;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вовлечение </a:t>
            </a:r>
            <a:r>
              <a:rPr lang="ru-RU" sz="2800" dirty="0"/>
              <a:t>родителей в совместную деятельность с ДОУ по духовно-нравственному воспитанию детей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500042"/>
            <a:ext cx="464347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того, чтобы начать решать эти задачи, надо было создать необходимую </a:t>
            </a:r>
            <a:r>
              <a:rPr lang="ru-RU" sz="2800" b="1" dirty="0" smtClean="0"/>
              <a:t> </a:t>
            </a:r>
            <a:r>
              <a:rPr lang="ru-RU" sz="2800" dirty="0" smtClean="0"/>
              <a:t>предметно-развивающую среду.  </a:t>
            </a:r>
          </a:p>
          <a:p>
            <a:r>
              <a:rPr lang="ru-RU" sz="2800" dirty="0" smtClean="0"/>
              <a:t>С помощью родителей мы оформили «Уголок старины». В игровой  уголок  нашей группы добавили  настольно-дидактические игры: «Бабушкин сундучок»,  «Герои русских былин», «Собери целое» </a:t>
            </a:r>
          </a:p>
          <a:p>
            <a:endParaRPr lang="ru-RU" dirty="0"/>
          </a:p>
        </p:txBody>
      </p:sp>
      <p:pic>
        <p:nvPicPr>
          <p:cNvPr id="5" name="Рисунок 4" descr="IMG_75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357298"/>
            <a:ext cx="3929072" cy="5238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8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72198" y="1357298"/>
            <a:ext cx="27860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детском саду был создан  мини-музей «Русской избы».  Дети  с удовольствием его посещают, получают возможность не только посмотреть, но и потрогать своими руками предметы быта,  изделия старины</a:t>
            </a:r>
            <a:endParaRPr lang="ru-RU" sz="2400" dirty="0"/>
          </a:p>
        </p:txBody>
      </p:sp>
      <p:pic>
        <p:nvPicPr>
          <p:cNvPr id="4" name="Рисунок 3" descr="IMG_75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3210940" cy="2357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75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2214554"/>
            <a:ext cx="3214710" cy="2393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759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4000504"/>
            <a:ext cx="3357586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8"/>
            <a:ext cx="9144000" cy="68432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62824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Формы работы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643050"/>
            <a:ext cx="821533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знакомство и последующая работа с народным календарем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предпраздничные посиделки;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познавательные беседы;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чтение художественной литературы;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творческую продуктивную  и игровую деятельность детей;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оформление в детском саду мини-музея «Русская изба»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экскурсии, целевые прогулки по улицам города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7715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                  Дети с удовольствием участвуют в предпраздничных посиделках, где  дети разучивают стихи,  заклички, песни, водят хороводы, проводят игры. С интересом  изготавливают разные предметы, которые необходимы для праздника,  открытки-приглашения, подарки-сюрпризы близким, родным и друзьям.</a:t>
            </a:r>
            <a:endParaRPr lang="ru-RU" sz="2400" dirty="0"/>
          </a:p>
        </p:txBody>
      </p:sp>
      <p:pic>
        <p:nvPicPr>
          <p:cNvPr id="4" name="Рисунок 3" descr="IMG_50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357430"/>
            <a:ext cx="335758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IMG5767.JPG"/>
          <p:cNvPicPr>
            <a:picLocks noChangeAspect="1"/>
          </p:cNvPicPr>
          <p:nvPr/>
        </p:nvPicPr>
        <p:blipFill>
          <a:blip r:embed="rId4" cstate="print"/>
          <a:srcRect r="1961" b="8824"/>
          <a:stretch>
            <a:fillRect/>
          </a:stretch>
        </p:blipFill>
        <p:spPr>
          <a:xfrm>
            <a:off x="357158" y="2357430"/>
            <a:ext cx="3357586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IMG5770.JPG"/>
          <p:cNvPicPr>
            <a:picLocks noChangeAspect="1"/>
          </p:cNvPicPr>
          <p:nvPr/>
        </p:nvPicPr>
        <p:blipFill>
          <a:blip r:embed="rId5" cstate="print"/>
          <a:srcRect r="2343" b="8984"/>
          <a:stretch>
            <a:fillRect/>
          </a:stretch>
        </p:blipFill>
        <p:spPr>
          <a:xfrm>
            <a:off x="2786050" y="4643446"/>
            <a:ext cx="3282743" cy="2039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8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8001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приобщении детей к народной культуре особую роль играют народные праздники. Это средство выражения национального характера, яркая форма отдыха взрослых и детей, где все объединяются совместными действиями, общим переживанием.</a:t>
            </a:r>
            <a:endParaRPr lang="ru-RU" sz="2400" dirty="0"/>
          </a:p>
        </p:txBody>
      </p:sp>
      <p:pic>
        <p:nvPicPr>
          <p:cNvPr id="6" name="Рисунок 5" descr="CIMG58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43116"/>
            <a:ext cx="3178959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IMG58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5" y="2143116"/>
            <a:ext cx="3429024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_53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4572008"/>
            <a:ext cx="2857520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_513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57422" y="4572008"/>
            <a:ext cx="2786082" cy="2089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t_a_062_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6439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Важно знакомить  детей с русским народным костюмом,  а также с народными костюмами людей других национальностей, населяющих нашу страну. Костюм является средством духовного единения малыша с прапрабабушкой, прапрадедушкой. Малыши рассматривали иллюстрации, кукол в русских народных  костюмах, а старших знакомила с народными костюмами других национальностей.</a:t>
            </a:r>
            <a:endParaRPr lang="ru-RU" sz="2400" dirty="0"/>
          </a:p>
        </p:txBody>
      </p:sp>
      <p:pic>
        <p:nvPicPr>
          <p:cNvPr id="4" name="Рисунок 3" descr="DSCN26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2571744"/>
            <a:ext cx="2786082" cy="208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N25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000372"/>
            <a:ext cx="2667019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SCN25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929066"/>
            <a:ext cx="2857520" cy="2143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828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86512" y="4929198"/>
            <a:ext cx="2357422" cy="1768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277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13</cp:revision>
  <dcterms:created xsi:type="dcterms:W3CDTF">2017-04-02T18:42:21Z</dcterms:created>
  <dcterms:modified xsi:type="dcterms:W3CDTF">2017-04-04T07:33:14Z</dcterms:modified>
</cp:coreProperties>
</file>