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0" r:id="rId3"/>
    <p:sldId id="281" r:id="rId4"/>
    <p:sldId id="259" r:id="rId5"/>
    <p:sldId id="264" r:id="rId6"/>
    <p:sldId id="265" r:id="rId7"/>
    <p:sldId id="282" r:id="rId8"/>
    <p:sldId id="266" r:id="rId9"/>
    <p:sldId id="267" r:id="rId10"/>
    <p:sldId id="284" r:id="rId11"/>
    <p:sldId id="287" r:id="rId12"/>
    <p:sldId id="289" r:id="rId13"/>
    <p:sldId id="279" r:id="rId14"/>
    <p:sldId id="290" r:id="rId15"/>
    <p:sldId id="280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7" autoAdjust="0"/>
    <p:restoredTop sz="89565" autoAdjust="0"/>
  </p:normalViewPr>
  <p:slideViewPr>
    <p:cSldViewPr>
      <p:cViewPr varScale="1">
        <p:scale>
          <a:sx n="81" d="100"/>
          <a:sy n="81" d="100"/>
        </p:scale>
        <p:origin x="-16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19CF2-1DEC-4E7C-9779-0D07879BC06B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86C40-0323-4B75-A401-696D1D903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86C40-0323-4B75-A401-696D1D90307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28934"/>
            <a:ext cx="77724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«Слушание музыки»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урока: Масленица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3 класс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714884"/>
            <a:ext cx="5129226" cy="113823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Забирова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Мунира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Якубовна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Старокулаткинская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ДШИ»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Ульяновская область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ownloads\78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214290"/>
            <a:ext cx="321471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Балаган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админ\Downloads\Петербургские балаганы Бену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692948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Игорь Фёдорович Стравинский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rgbClr val="C00000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Балет    «Петрушка»</a:t>
            </a:r>
          </a:p>
          <a:p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5" name="Picture 4" descr="Стравинский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9810" y="1600200"/>
            <a:ext cx="359338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Пятница – Тёщины вечера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админ\Downloads\PQEggJypBfc.jpg.d72291e142785fa3baaf8910e3d91a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5929354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Суббота – </a:t>
            </a:r>
            <a:r>
              <a:rPr lang="ru-RU" b="1" dirty="0" err="1" smtClean="0">
                <a:solidFill>
                  <a:srgbClr val="FFC000"/>
                </a:solidFill>
              </a:rPr>
              <a:t>Золовкины</a:t>
            </a:r>
            <a:r>
              <a:rPr lang="ru-RU" b="1" dirty="0" smtClean="0">
                <a:solidFill>
                  <a:srgbClr val="FFC000"/>
                </a:solidFill>
              </a:rPr>
              <a:t> посиделки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8194" name="Picture 2" descr="C:\Users\админ\Downloads\maslenichny-e-gulya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" y="1357298"/>
            <a:ext cx="9048750" cy="478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Николай Андреевич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Римский-Корсаков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 «Прощай Масленица!»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оперы «Снегурочка»</a:t>
            </a:r>
            <a:endParaRPr lang="ru-RU" sz="4000" b="1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админ\Downloads\Nikolay_A_Rimsky_Korsakov_18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3682" y="1600200"/>
            <a:ext cx="328563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Прощёное Воскресенье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дмин\Downloads\maslenitsa_2016_krupenichka_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350046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3570" y="214291"/>
            <a:ext cx="350043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Здравствуй, </a:t>
            </a: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Солнце Красное! </a:t>
            </a: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Здравствуй,</a:t>
            </a: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небо ясное! </a:t>
            </a: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Видно, Зимушка-Зима </a:t>
            </a:r>
          </a:p>
          <a:p>
            <a:pP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Скоро кончится   сама! </a:t>
            </a:r>
          </a:p>
        </p:txBody>
      </p:sp>
      <p:pic>
        <p:nvPicPr>
          <p:cNvPr id="1026" name="Picture 2" descr="C:\Users\админ\Desktop\6584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5572132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Блин – олицетворял солнце.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админ\Downloads\2007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000791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дмин\Downloads\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14488"/>
            <a:ext cx="7772400" cy="40544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"/>
            <a:ext cx="7772400" cy="78579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Понедельник – встреча Масленицы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дмин\Downloads\442-9633-31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8120091" cy="5267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Вторник - </a:t>
            </a:r>
            <a:r>
              <a:rPr lang="ru-RU" sz="4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Заигрыш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дмин\Downloads\66bea18f254e0b19a369b686de1f9db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1214422"/>
            <a:ext cx="621510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Катания на горках, игры, пляски.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C:\Users\админ\Downloads\DSC_89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357298"/>
            <a:ext cx="7286675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Среда – Лакомка. Тёща приглашала зятя.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1027" name="Picture 3" descr="C:\Users\админ\Downloads\masle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14422"/>
            <a:ext cx="6286544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Четверг –Разгул или Широкий Четверг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099" name="Picture 3" descr="C:\Users\админ\Downloads\2ab5b4141f8f61da0f2f660013c20f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707236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104</Words>
  <PresentationFormat>Экран (4:3)</PresentationFormat>
  <Paragraphs>32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«Слушание музыки» Тема урока: Масленица  3 класс </vt:lpstr>
      <vt:lpstr>Слайд 2</vt:lpstr>
      <vt:lpstr>Блин – олицетворял солнце.</vt:lpstr>
      <vt:lpstr>Слайд 4</vt:lpstr>
      <vt:lpstr>Слайд 5</vt:lpstr>
      <vt:lpstr>Вторник - Заигрыш</vt:lpstr>
      <vt:lpstr>Катания на горках, игры, пляски.</vt:lpstr>
      <vt:lpstr>Среда – Лакомка. Тёща приглашала зятя.</vt:lpstr>
      <vt:lpstr>Четверг –Разгул или Широкий Четверг</vt:lpstr>
      <vt:lpstr>Балаган</vt:lpstr>
      <vt:lpstr>Игорь Фёдорович Стравинский</vt:lpstr>
      <vt:lpstr>Пятница – Тёщины вечера</vt:lpstr>
      <vt:lpstr>Суббота – Золовкины посиделки</vt:lpstr>
      <vt:lpstr>Николай Андреевич  Римский-Корсаков</vt:lpstr>
      <vt:lpstr>Прощёное Воскресенье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«Слушание музыки» Тема урока: Масленица  3 класс</dc:title>
  <dc:creator>админ</dc:creator>
  <cp:lastModifiedBy>админ</cp:lastModifiedBy>
  <cp:revision>39</cp:revision>
  <dcterms:created xsi:type="dcterms:W3CDTF">2017-09-02T11:17:52Z</dcterms:created>
  <dcterms:modified xsi:type="dcterms:W3CDTF">2017-09-03T08:23:52Z</dcterms:modified>
</cp:coreProperties>
</file>