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8" r:id="rId2"/>
    <p:sldId id="322" r:id="rId3"/>
    <p:sldId id="323" r:id="rId4"/>
    <p:sldId id="270" r:id="rId5"/>
    <p:sldId id="271" r:id="rId6"/>
    <p:sldId id="272" r:id="rId7"/>
    <p:sldId id="273" r:id="rId8"/>
    <p:sldId id="274" r:id="rId9"/>
    <p:sldId id="275" r:id="rId10"/>
    <p:sldId id="276" r:id="rId11"/>
    <p:sldId id="277" r:id="rId12"/>
    <p:sldId id="278" r:id="rId13"/>
    <p:sldId id="279" r:id="rId14"/>
    <p:sldId id="280" r:id="rId15"/>
    <p:sldId id="281" r:id="rId16"/>
    <p:sldId id="283" r:id="rId17"/>
    <p:sldId id="324" r:id="rId18"/>
    <p:sldId id="257" r:id="rId19"/>
    <p:sldId id="284" r:id="rId20"/>
    <p:sldId id="285" r:id="rId21"/>
    <p:sldId id="287" r:id="rId22"/>
    <p:sldId id="288" r:id="rId23"/>
    <p:sldId id="289" r:id="rId24"/>
    <p:sldId id="290" r:id="rId25"/>
    <p:sldId id="258" r:id="rId26"/>
    <p:sldId id="291" r:id="rId27"/>
    <p:sldId id="292" r:id="rId28"/>
    <p:sldId id="294" r:id="rId29"/>
    <p:sldId id="301" r:id="rId30"/>
    <p:sldId id="300" r:id="rId31"/>
    <p:sldId id="299" r:id="rId32"/>
    <p:sldId id="295" r:id="rId33"/>
    <p:sldId id="297" r:id="rId34"/>
    <p:sldId id="302" r:id="rId35"/>
    <p:sldId id="303" r:id="rId36"/>
    <p:sldId id="304" r:id="rId37"/>
    <p:sldId id="305" r:id="rId38"/>
    <p:sldId id="306" r:id="rId39"/>
    <p:sldId id="307" r:id="rId40"/>
    <p:sldId id="308" r:id="rId41"/>
    <p:sldId id="311" r:id="rId42"/>
    <p:sldId id="312" r:id="rId43"/>
    <p:sldId id="310" r:id="rId44"/>
    <p:sldId id="313" r:id="rId45"/>
    <p:sldId id="314" r:id="rId46"/>
    <p:sldId id="315" r:id="rId47"/>
    <p:sldId id="316" r:id="rId48"/>
    <p:sldId id="317" r:id="rId49"/>
    <p:sldId id="318" r:id="rId50"/>
    <p:sldId id="319" r:id="rId51"/>
    <p:sldId id="325" r:id="rId52"/>
    <p:sldId id="326" r:id="rId53"/>
    <p:sldId id="327" r:id="rId54"/>
    <p:sldId id="328" r:id="rId55"/>
    <p:sldId id="329" r:id="rId56"/>
    <p:sldId id="330" r:id="rId5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96" y="-3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881135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098364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002465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469154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984544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54037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60191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67424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367339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635876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295495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54464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0.jpeg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eg"/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eg"/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Москва – столица нашей Родины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Рисунок 4" descr="http://oldmoscow.prestige.ru/1970/1970kras_pl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661034"/>
            <a:ext cx="7200800" cy="468052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</p:pic>
    </p:spTree>
    <p:extLst>
      <p:ext uri="{BB962C8B-B14F-4D97-AF65-F5344CB8AC3E}">
        <p14:creationId xmlns="" xmlns:p14="http://schemas.microsoft.com/office/powerpoint/2010/main" val="3818670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Храмы Москвы 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690688"/>
            <a:ext cx="6768751" cy="4906663"/>
          </a:xfrm>
        </p:spPr>
      </p:pic>
    </p:spTree>
    <p:extLst>
      <p:ext uri="{BB962C8B-B14F-4D97-AF65-F5344CB8AC3E}">
        <p14:creationId xmlns="" xmlns:p14="http://schemas.microsoft.com/office/powerpoint/2010/main" val="3454689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572941"/>
            <a:ext cx="4186808" cy="429612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1556792"/>
            <a:ext cx="4248472" cy="429612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287182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3429000"/>
            <a:ext cx="5184576" cy="331236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76672"/>
            <a:ext cx="4176464" cy="280831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476672"/>
            <a:ext cx="3672408" cy="280831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86780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92697"/>
            <a:ext cx="4320480" cy="511256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692696"/>
            <a:ext cx="4176464" cy="511256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216281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052736"/>
            <a:ext cx="4176464" cy="482453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052736"/>
            <a:ext cx="4320480" cy="482453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743470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692696"/>
            <a:ext cx="5616624" cy="5472608"/>
          </a:xfrm>
        </p:spPr>
      </p:pic>
    </p:spTree>
    <p:extLst>
      <p:ext uri="{BB962C8B-B14F-4D97-AF65-F5344CB8AC3E}">
        <p14:creationId xmlns="" xmlns:p14="http://schemas.microsoft.com/office/powerpoint/2010/main" val="3402638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Памятник основоположнику Москвы Юрию </a:t>
            </a:r>
            <a:r>
              <a:rPr lang="ru-RU" dirty="0" smtClean="0">
                <a:solidFill>
                  <a:schemeClr val="tx1"/>
                </a:solidFill>
              </a:rPr>
              <a:t>Долгорукому 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844824"/>
            <a:ext cx="6192688" cy="4680519"/>
          </a:xfrm>
        </p:spPr>
      </p:pic>
    </p:spTree>
    <p:extLst>
      <p:ext uri="{BB962C8B-B14F-4D97-AF65-F5344CB8AC3E}">
        <p14:creationId xmlns="" xmlns:p14="http://schemas.microsoft.com/office/powerpoint/2010/main" val="580982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764704"/>
            <a:ext cx="6120680" cy="5616624"/>
          </a:xfrm>
        </p:spPr>
      </p:pic>
    </p:spTree>
    <p:extLst>
      <p:ext uri="{BB962C8B-B14F-4D97-AF65-F5344CB8AC3E}">
        <p14:creationId xmlns="" xmlns:p14="http://schemas.microsoft.com/office/powerpoint/2010/main" val="2494305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Красная площадь </a:t>
            </a:r>
            <a:endParaRPr lang="ru-RU" sz="5400" dirty="0">
              <a:solidFill>
                <a:schemeClr val="tx1"/>
              </a:solidFill>
            </a:endParaRPr>
          </a:p>
        </p:txBody>
      </p:sp>
      <p:pic>
        <p:nvPicPr>
          <p:cNvPr id="5" name="Содержимое 4" descr="http://oldmoscow.prestige.ru/1980-2000/80kras_pl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772009" y="1825625"/>
            <a:ext cx="5599982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04664"/>
            <a:ext cx="7239000" cy="5400600"/>
          </a:xfrm>
        </p:spPr>
      </p:pic>
    </p:spTree>
    <p:extLst>
      <p:ext uri="{BB962C8B-B14F-4D97-AF65-F5344CB8AC3E}">
        <p14:creationId xmlns="" xmlns:p14="http://schemas.microsoft.com/office/powerpoint/2010/main" val="3097263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308760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>
                <a:solidFill>
                  <a:schemeClr val="tx1"/>
                </a:solidFill>
              </a:rPr>
              <a:t>Карты Москвы </a:t>
            </a:r>
            <a:br>
              <a:rPr lang="ru-RU" sz="4400" dirty="0" smtClean="0">
                <a:solidFill>
                  <a:schemeClr val="tx1"/>
                </a:solidFill>
              </a:rPr>
            </a:br>
            <a:r>
              <a:rPr lang="ru-RU" sz="4400" dirty="0" smtClean="0">
                <a:solidFill>
                  <a:schemeClr val="tx1"/>
                </a:solidFill>
              </a:rPr>
              <a:t>в древности</a:t>
            </a:r>
            <a:endParaRPr lang="ru-RU" sz="4400" dirty="0">
              <a:solidFill>
                <a:schemeClr val="tx1"/>
              </a:solidFill>
            </a:endParaRPr>
          </a:p>
        </p:txBody>
      </p:sp>
      <p:pic>
        <p:nvPicPr>
          <p:cNvPr id="5" name="Содержимое 4" descr="1520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844824"/>
            <a:ext cx="3384376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://oldmoscow.prestige.ru/Maps/1600.jpg"/>
          <p:cNvPicPr>
            <a:picLocks noGrp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629150" y="2058194"/>
            <a:ext cx="38862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4095141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92696"/>
            <a:ext cx="7239000" cy="5328592"/>
          </a:xfrm>
        </p:spPr>
      </p:pic>
    </p:spTree>
    <p:extLst>
      <p:ext uri="{BB962C8B-B14F-4D97-AF65-F5344CB8AC3E}">
        <p14:creationId xmlns="" xmlns:p14="http://schemas.microsoft.com/office/powerpoint/2010/main" val="1264631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Кремль 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570" y="1463040"/>
            <a:ext cx="3771390" cy="370744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1463040"/>
            <a:ext cx="4392488" cy="369415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239841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412776"/>
            <a:ext cx="4176464" cy="417646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692696"/>
            <a:ext cx="4104456" cy="525658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40845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Спасская башня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1268760"/>
            <a:ext cx="5040559" cy="5328591"/>
          </a:xfrm>
        </p:spPr>
      </p:pic>
    </p:spTree>
    <p:extLst>
      <p:ext uri="{BB962C8B-B14F-4D97-AF65-F5344CB8AC3E}">
        <p14:creationId xmlns="" xmlns:p14="http://schemas.microsoft.com/office/powerpoint/2010/main" val="1022666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Собор Василия </a:t>
            </a:r>
            <a:r>
              <a:rPr lang="ru-RU" dirty="0"/>
              <a:t>Б</a:t>
            </a:r>
            <a:r>
              <a:rPr lang="ru-RU" dirty="0" smtClean="0">
                <a:solidFill>
                  <a:schemeClr val="tx1"/>
                </a:solidFill>
              </a:rPr>
              <a:t>лаженного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268760"/>
            <a:ext cx="7416824" cy="5278686"/>
          </a:xfrm>
        </p:spPr>
      </p:pic>
    </p:spTree>
    <p:extLst>
      <p:ext uri="{BB962C8B-B14F-4D97-AF65-F5344CB8AC3E}">
        <p14:creationId xmlns="" xmlns:p14="http://schemas.microsoft.com/office/powerpoint/2010/main" val="3587352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Москва – река.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http://oldmoscow.prestige.ru/1970/1970zamoskv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128837" y="2253456"/>
            <a:ext cx="4886325" cy="349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Мосты на </a:t>
            </a:r>
            <a:r>
              <a:rPr lang="ru-RU" dirty="0" smtClean="0"/>
              <a:t>М</a:t>
            </a:r>
            <a:r>
              <a:rPr lang="ru-RU" dirty="0" smtClean="0">
                <a:solidFill>
                  <a:schemeClr val="tx1"/>
                </a:solidFill>
              </a:rPr>
              <a:t>осква </a:t>
            </a:r>
            <a:r>
              <a:rPr lang="ru-RU" dirty="0" smtClean="0">
                <a:solidFill>
                  <a:schemeClr val="tx1"/>
                </a:solidFill>
              </a:rPr>
              <a:t>- реке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844825"/>
            <a:ext cx="4114800" cy="4248471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1844824"/>
            <a:ext cx="4176464" cy="424847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27236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908720"/>
            <a:ext cx="4248472" cy="482453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908719"/>
            <a:ext cx="4320479" cy="482453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981783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8512" y="3077369"/>
            <a:ext cx="2466975" cy="184785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0688"/>
            <a:ext cx="7499176" cy="568060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55121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Стадион Лужники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268760"/>
            <a:ext cx="7560840" cy="5256584"/>
          </a:xfrm>
        </p:spPr>
      </p:pic>
    </p:spTree>
    <p:extLst>
      <p:ext uri="{BB962C8B-B14F-4D97-AF65-F5344CB8AC3E}">
        <p14:creationId xmlns="" xmlns:p14="http://schemas.microsoft.com/office/powerpoint/2010/main" val="1820640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Карта Москвы </a:t>
            </a:r>
            <a:endParaRPr lang="ru-RU" sz="5400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http://oldmoscow.prestige.ru/Maps/1796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396331" y="1825625"/>
            <a:ext cx="4351338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742065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04664"/>
            <a:ext cx="8136904" cy="5976664"/>
          </a:xfrm>
        </p:spPr>
      </p:pic>
    </p:spTree>
    <p:extLst>
      <p:ext uri="{BB962C8B-B14F-4D97-AF65-F5344CB8AC3E}">
        <p14:creationId xmlns="" xmlns:p14="http://schemas.microsoft.com/office/powerpoint/2010/main" val="169634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548680"/>
            <a:ext cx="7344816" cy="5904656"/>
          </a:xfrm>
        </p:spPr>
      </p:pic>
    </p:spTree>
    <p:extLst>
      <p:ext uri="{BB962C8B-B14F-4D97-AF65-F5344CB8AC3E}">
        <p14:creationId xmlns="" xmlns:p14="http://schemas.microsoft.com/office/powerpoint/2010/main" val="196549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Метрополитен столицы 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268760"/>
            <a:ext cx="7344816" cy="5184576"/>
          </a:xfrm>
        </p:spPr>
      </p:pic>
    </p:spTree>
    <p:extLst>
      <p:ext uri="{BB962C8B-B14F-4D97-AF65-F5344CB8AC3E}">
        <p14:creationId xmlns="" xmlns:p14="http://schemas.microsoft.com/office/powerpoint/2010/main" val="3456463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04664"/>
            <a:ext cx="7200800" cy="5976664"/>
          </a:xfrm>
        </p:spPr>
      </p:pic>
    </p:spTree>
    <p:extLst>
      <p:ext uri="{BB962C8B-B14F-4D97-AF65-F5344CB8AC3E}">
        <p14:creationId xmlns="" xmlns:p14="http://schemas.microsoft.com/office/powerpoint/2010/main" val="1398797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12776"/>
            <a:ext cx="4788024" cy="465426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1412776"/>
            <a:ext cx="3888432" cy="465426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595816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1480" y="260648"/>
            <a:ext cx="7239000" cy="11430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Железнодорожные вокзалы Москвы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484784"/>
            <a:ext cx="4104456" cy="424847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1484784"/>
            <a:ext cx="4032448" cy="424847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37283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20688"/>
            <a:ext cx="4392488" cy="5400599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620689"/>
            <a:ext cx="4392488" cy="540059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24231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Аэропорты Москвы 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772816"/>
            <a:ext cx="4752528" cy="417646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4270" y="1772816"/>
            <a:ext cx="3832226" cy="417646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20886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80728"/>
            <a:ext cx="4572000" cy="504056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980728"/>
            <a:ext cx="4427984" cy="504055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544357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476672"/>
            <a:ext cx="7272808" cy="5760640"/>
          </a:xfrm>
        </p:spPr>
      </p:pic>
    </p:spTree>
    <p:extLst>
      <p:ext uri="{BB962C8B-B14F-4D97-AF65-F5344CB8AC3E}">
        <p14:creationId xmlns="" xmlns:p14="http://schemas.microsoft.com/office/powerpoint/2010/main" val="1612467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Москва </a:t>
            </a:r>
            <a:r>
              <a:rPr lang="en-US" dirty="0" smtClean="0">
                <a:solidFill>
                  <a:schemeClr val="tx1"/>
                </a:solidFill>
              </a:rPr>
              <a:t>XVII </a:t>
            </a:r>
            <a:r>
              <a:rPr lang="ru-RU" dirty="0" smtClean="0">
                <a:solidFill>
                  <a:schemeClr val="tx1"/>
                </a:solidFill>
              </a:rPr>
              <a:t>века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412776"/>
            <a:ext cx="4114800" cy="352839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2564904"/>
            <a:ext cx="4104456" cy="36004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086706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620688"/>
            <a:ext cx="7776864" cy="5688632"/>
          </a:xfrm>
        </p:spPr>
      </p:pic>
    </p:spTree>
    <p:extLst>
      <p:ext uri="{BB962C8B-B14F-4D97-AF65-F5344CB8AC3E}">
        <p14:creationId xmlns="" xmlns:p14="http://schemas.microsoft.com/office/powerpoint/2010/main" val="3643582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Памятник  Минину и Пожарскому 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700808"/>
            <a:ext cx="5760640" cy="5157192"/>
          </a:xfrm>
        </p:spPr>
      </p:pic>
    </p:spTree>
    <p:extLst>
      <p:ext uri="{BB962C8B-B14F-4D97-AF65-F5344CB8AC3E}">
        <p14:creationId xmlns="" xmlns:p14="http://schemas.microsoft.com/office/powerpoint/2010/main" val="2551715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412776"/>
            <a:ext cx="4320480" cy="4414232"/>
          </a:xfrm>
        </p:spPr>
      </p:pic>
      <p:pic>
        <p:nvPicPr>
          <p:cNvPr id="10" name="Объект 9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412776"/>
            <a:ext cx="4253805" cy="4414232"/>
          </a:xfrm>
        </p:spPr>
      </p:pic>
    </p:spTree>
    <p:extLst>
      <p:ext uri="{BB962C8B-B14F-4D97-AF65-F5344CB8AC3E}">
        <p14:creationId xmlns="" xmlns:p14="http://schemas.microsoft.com/office/powerpoint/2010/main" val="1456271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Война с Наполеоном 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2276872"/>
            <a:ext cx="6192688" cy="285293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412776"/>
            <a:ext cx="8352928" cy="532859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596284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3789040"/>
            <a:ext cx="4536504" cy="288032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404664"/>
            <a:ext cx="3816424" cy="309634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04664"/>
            <a:ext cx="3960440" cy="309634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808265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916832"/>
            <a:ext cx="4248472" cy="388843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836712"/>
            <a:ext cx="4392488" cy="338437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606637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Великая отечественная  война с Германией 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6360" y="1556792"/>
            <a:ext cx="4238128" cy="396044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0" y="1556792"/>
            <a:ext cx="3926260" cy="396044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406745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4149080"/>
            <a:ext cx="4032448" cy="244827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764704"/>
            <a:ext cx="4032448" cy="302433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764704"/>
            <a:ext cx="3960440" cy="302433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79280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836712"/>
            <a:ext cx="6336704" cy="4824536"/>
          </a:xfrm>
        </p:spPr>
      </p:pic>
    </p:spTree>
    <p:extLst>
      <p:ext uri="{BB962C8B-B14F-4D97-AF65-F5344CB8AC3E}">
        <p14:creationId xmlns="" xmlns:p14="http://schemas.microsoft.com/office/powerpoint/2010/main" val="789184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980728"/>
            <a:ext cx="4176464" cy="453650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980728"/>
            <a:ext cx="4464496" cy="453650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830934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980728"/>
            <a:ext cx="6912768" cy="4392488"/>
          </a:xfrm>
        </p:spPr>
      </p:pic>
    </p:spTree>
    <p:extLst>
      <p:ext uri="{BB962C8B-B14F-4D97-AF65-F5344CB8AC3E}">
        <p14:creationId xmlns="" xmlns:p14="http://schemas.microsoft.com/office/powerpoint/2010/main" val="3696354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1124744"/>
            <a:ext cx="4032448" cy="489654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124744"/>
            <a:ext cx="4608512" cy="489654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78080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mtClean="0">
                <a:solidFill>
                  <a:schemeClr val="tx1"/>
                </a:solidFill>
              </a:rPr>
              <a:t>Современная Москва 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1916832"/>
            <a:ext cx="4427984" cy="410445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679907"/>
            <a:ext cx="4248472" cy="424847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4155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836712"/>
            <a:ext cx="7776864" cy="5328592"/>
          </a:xfrm>
        </p:spPr>
      </p:pic>
    </p:spTree>
    <p:extLst>
      <p:ext uri="{BB962C8B-B14F-4D97-AF65-F5344CB8AC3E}">
        <p14:creationId xmlns="" xmlns:p14="http://schemas.microsoft.com/office/powerpoint/2010/main" val="3141264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764704"/>
            <a:ext cx="7488832" cy="5616624"/>
          </a:xfrm>
        </p:spPr>
      </p:pic>
    </p:spTree>
    <p:extLst>
      <p:ext uri="{BB962C8B-B14F-4D97-AF65-F5344CB8AC3E}">
        <p14:creationId xmlns="" xmlns:p14="http://schemas.microsoft.com/office/powerpoint/2010/main" val="3724044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908720"/>
            <a:ext cx="4536504" cy="482453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908720"/>
            <a:ext cx="4176464" cy="482453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422069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1196752"/>
            <a:ext cx="4680520" cy="4968551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392073"/>
            <a:ext cx="3816424" cy="477323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430817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404664"/>
            <a:ext cx="7886700" cy="5772299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prstTxWarp prst="textCanUp">
              <a:avLst/>
            </a:prstTxWarp>
            <a:normAutofit/>
          </a:bodyPr>
          <a:lstStyle/>
          <a:p>
            <a:endParaRPr lang="ru-RU" sz="4400" dirty="0" smtClean="0"/>
          </a:p>
          <a:p>
            <a:pPr>
              <a:buNone/>
            </a:pPr>
            <a:endParaRPr lang="ru-RU" sz="4400" dirty="0" smtClean="0"/>
          </a:p>
          <a:p>
            <a:r>
              <a:rPr lang="ru-RU" sz="4400" dirty="0" smtClean="0"/>
              <a:t>Спасибо за внимание!</a:t>
            </a:r>
            <a:endParaRPr lang="ru-RU" sz="4400" dirty="0"/>
          </a:p>
          <a:p>
            <a:pPr marL="0" indent="0" algn="ctr">
              <a:buNone/>
            </a:pPr>
            <a:r>
              <a:rPr lang="ru-RU" sz="4400" dirty="0" smtClean="0"/>
              <a:t>     </a:t>
            </a:r>
            <a:endParaRPr lang="ru-RU" sz="4400" dirty="0"/>
          </a:p>
        </p:txBody>
      </p:sp>
    </p:spTree>
    <p:extLst>
      <p:ext uri="{BB962C8B-B14F-4D97-AF65-F5344CB8AC3E}">
        <p14:creationId xmlns="" xmlns:p14="http://schemas.microsoft.com/office/powerpoint/2010/main" val="806618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692696"/>
            <a:ext cx="6480720" cy="5184576"/>
          </a:xfrm>
        </p:spPr>
      </p:pic>
    </p:spTree>
    <p:extLst>
      <p:ext uri="{BB962C8B-B14F-4D97-AF65-F5344CB8AC3E}">
        <p14:creationId xmlns="" xmlns:p14="http://schemas.microsoft.com/office/powerpoint/2010/main" val="2163060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Улица Тверская – Ямская, Питерская 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5" y="1690689"/>
            <a:ext cx="6480720" cy="4690639"/>
          </a:xfrm>
        </p:spPr>
      </p:pic>
    </p:spTree>
    <p:extLst>
      <p:ext uri="{BB962C8B-B14F-4D97-AF65-F5344CB8AC3E}">
        <p14:creationId xmlns="" xmlns:p14="http://schemas.microsoft.com/office/powerpoint/2010/main" val="2466195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1" y="3501008"/>
            <a:ext cx="6480718" cy="309634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16632"/>
            <a:ext cx="6480719" cy="324036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86793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908720"/>
            <a:ext cx="6768752" cy="4824536"/>
          </a:xfrm>
        </p:spPr>
      </p:pic>
    </p:spTree>
    <p:extLst>
      <p:ext uri="{BB962C8B-B14F-4D97-AF65-F5344CB8AC3E}">
        <p14:creationId xmlns="" xmlns:p14="http://schemas.microsoft.com/office/powerpoint/2010/main" val="1716803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106</TotalTime>
  <Words>70</Words>
  <Application>Microsoft Office PowerPoint</Application>
  <PresentationFormat>Экран (4:3)</PresentationFormat>
  <Paragraphs>25</Paragraphs>
  <Slides>56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56</vt:i4>
      </vt:variant>
    </vt:vector>
  </HeadingPairs>
  <TitlesOfParts>
    <vt:vector size="57" baseType="lpstr">
      <vt:lpstr>Тема Office</vt:lpstr>
      <vt:lpstr>Москва – столица нашей Родины</vt:lpstr>
      <vt:lpstr>Карты Москвы  в древности</vt:lpstr>
      <vt:lpstr>Карта Москвы </vt:lpstr>
      <vt:lpstr>Москва XVII века</vt:lpstr>
      <vt:lpstr>Слайд 5</vt:lpstr>
      <vt:lpstr>Слайд 6</vt:lpstr>
      <vt:lpstr>Улица Тверская – Ямская, Питерская </vt:lpstr>
      <vt:lpstr>Слайд 8</vt:lpstr>
      <vt:lpstr>Слайд 9</vt:lpstr>
      <vt:lpstr>Храмы Москвы </vt:lpstr>
      <vt:lpstr>Слайд 11</vt:lpstr>
      <vt:lpstr>Слайд 12</vt:lpstr>
      <vt:lpstr>Слайд 13</vt:lpstr>
      <vt:lpstr>Слайд 14</vt:lpstr>
      <vt:lpstr>Слайд 15</vt:lpstr>
      <vt:lpstr>Памятник основоположнику Москвы Юрию Долгорукому </vt:lpstr>
      <vt:lpstr>Слайд 17</vt:lpstr>
      <vt:lpstr>Красная площадь </vt:lpstr>
      <vt:lpstr>Слайд 19</vt:lpstr>
      <vt:lpstr>Слайд 20</vt:lpstr>
      <vt:lpstr>Кремль </vt:lpstr>
      <vt:lpstr>Слайд 22</vt:lpstr>
      <vt:lpstr>Спасская башня</vt:lpstr>
      <vt:lpstr>Собор Василия Блаженного</vt:lpstr>
      <vt:lpstr>Москва – река.</vt:lpstr>
      <vt:lpstr>Мосты на Москва - реке</vt:lpstr>
      <vt:lpstr>Слайд 27</vt:lpstr>
      <vt:lpstr>Слайд 28</vt:lpstr>
      <vt:lpstr>Стадион Лужники</vt:lpstr>
      <vt:lpstr>Слайд 30</vt:lpstr>
      <vt:lpstr>Слайд 31</vt:lpstr>
      <vt:lpstr>Метрополитен столицы </vt:lpstr>
      <vt:lpstr>Слайд 33</vt:lpstr>
      <vt:lpstr>Слайд 34</vt:lpstr>
      <vt:lpstr>Железнодорожные вокзалы Москвы</vt:lpstr>
      <vt:lpstr>Слайд 36</vt:lpstr>
      <vt:lpstr>Аэропорты Москвы </vt:lpstr>
      <vt:lpstr>Слайд 38</vt:lpstr>
      <vt:lpstr>Слайд 39</vt:lpstr>
      <vt:lpstr>Слайд 40</vt:lpstr>
      <vt:lpstr>Памятник  Минину и Пожарскому </vt:lpstr>
      <vt:lpstr>Слайд 42</vt:lpstr>
      <vt:lpstr>Война с Наполеоном </vt:lpstr>
      <vt:lpstr>Слайд 44</vt:lpstr>
      <vt:lpstr>Слайд 45</vt:lpstr>
      <vt:lpstr>Великая отечественная  война с Германией </vt:lpstr>
      <vt:lpstr>Слайд 47</vt:lpstr>
      <vt:lpstr>Слайд 48</vt:lpstr>
      <vt:lpstr>Слайд 49</vt:lpstr>
      <vt:lpstr>Слайд 50</vt:lpstr>
      <vt:lpstr>Современная Москва </vt:lpstr>
      <vt:lpstr>Слайд 52</vt:lpstr>
      <vt:lpstr>Слайд 53</vt:lpstr>
      <vt:lpstr>Слайд 54</vt:lpstr>
      <vt:lpstr>Слайд 55</vt:lpstr>
      <vt:lpstr>Слайд 56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Москва – столица нашей Родины</dc:title>
  <dc:creator>Катя</dc:creator>
  <cp:lastModifiedBy>user</cp:lastModifiedBy>
  <cp:revision>19</cp:revision>
  <dcterms:created xsi:type="dcterms:W3CDTF">2013-01-14T05:03:33Z</dcterms:created>
  <dcterms:modified xsi:type="dcterms:W3CDTF">2015-04-29T10:24:15Z</dcterms:modified>
</cp:coreProperties>
</file>