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8" r:id="rId18"/>
    <p:sldId id="279" r:id="rId19"/>
    <p:sldId id="280" r:id="rId20"/>
    <p:sldId id="281" r:id="rId21"/>
    <p:sldId id="272" r:id="rId22"/>
    <p:sldId id="273" r:id="rId23"/>
    <p:sldId id="274" r:id="rId24"/>
    <p:sldId id="275" r:id="rId25"/>
    <p:sldId id="276" r:id="rId26"/>
    <p:sldId id="277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0B99A-79C0-4D50-BC53-39D1188C436D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560AE-4CC5-40A0-9334-3366BFECBC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0B99A-79C0-4D50-BC53-39D1188C436D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560AE-4CC5-40A0-9334-3366BFECBC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0B99A-79C0-4D50-BC53-39D1188C436D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560AE-4CC5-40A0-9334-3366BFECBC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0B99A-79C0-4D50-BC53-39D1188C436D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560AE-4CC5-40A0-9334-3366BFECBC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0B99A-79C0-4D50-BC53-39D1188C436D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560AE-4CC5-40A0-9334-3366BFECBC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0B99A-79C0-4D50-BC53-39D1188C436D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560AE-4CC5-40A0-9334-3366BFECBC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0B99A-79C0-4D50-BC53-39D1188C436D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560AE-4CC5-40A0-9334-3366BFECBC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0B99A-79C0-4D50-BC53-39D1188C436D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560AE-4CC5-40A0-9334-3366BFECBC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0B99A-79C0-4D50-BC53-39D1188C436D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560AE-4CC5-40A0-9334-3366BFECBC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0B99A-79C0-4D50-BC53-39D1188C436D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560AE-4CC5-40A0-9334-3366BFECBC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0B99A-79C0-4D50-BC53-39D1188C436D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560AE-4CC5-40A0-9334-3366BFECBC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E0B99A-79C0-4D50-BC53-39D1188C436D}" type="datetimeFigureOut">
              <a:rPr lang="ru-RU" smtClean="0"/>
              <a:pPr/>
              <a:t>03.09.2017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7560AE-4CC5-40A0-9334-3366BFECBCB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ПРЕЗЕНТАЦИЯ УРОКА ПО ФИЗИЧКСКОЙ КУЛЬТУРЕ по ФГОС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539552" y="1412776"/>
            <a:ext cx="4040188" cy="639762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Учитель Высшей категории Корыстов Сергей Геннадьевич.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645025" y="1412777"/>
            <a:ext cx="4041775" cy="648072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Учитель </a:t>
            </a:r>
            <a:r>
              <a:rPr lang="ru-RU" dirty="0"/>
              <a:t>п</a:t>
            </a:r>
            <a:r>
              <a:rPr lang="ru-RU" dirty="0" smtClean="0"/>
              <a:t>ервой категории Корыстова Светлана Юрьевна. </a:t>
            </a:r>
            <a:endParaRPr lang="ru-RU" dirty="0"/>
          </a:p>
        </p:txBody>
      </p:sp>
      <p:pic>
        <p:nvPicPr>
          <p:cNvPr id="13" name="Содержимое 12" descr="DSC_1070.JPG"/>
          <p:cNvPicPr>
            <a:picLocks noGrp="1" noChangeAspect="1"/>
          </p:cNvPicPr>
          <p:nvPr>
            <p:ph sz="quarter" idx="4"/>
          </p:nvPr>
        </p:nvPicPr>
        <p:blipFill>
          <a:blip r:embed="rId2" cstate="screen"/>
          <a:stretch>
            <a:fillRect/>
          </a:stretch>
        </p:blipFill>
        <p:spPr>
          <a:xfrm>
            <a:off x="4788024" y="2204864"/>
            <a:ext cx="3744416" cy="4392488"/>
          </a:xfrm>
        </p:spPr>
      </p:pic>
      <p:pic>
        <p:nvPicPr>
          <p:cNvPr id="15" name="Содержимое 14" descr="IMG_0299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539552" y="2174874"/>
            <a:ext cx="3672408" cy="4422477"/>
          </a:xfr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Освоение техники передачи мяча с удобной и неудобной руки.</a:t>
            </a:r>
            <a:endParaRPr lang="ru-RU" dirty="0"/>
          </a:p>
        </p:txBody>
      </p:sp>
      <p:pic>
        <p:nvPicPr>
          <p:cNvPr id="5" name="Содержимое 4" descr="IMG_0341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323528" y="1484784"/>
            <a:ext cx="4038600" cy="5040560"/>
          </a:xfrm>
        </p:spPr>
      </p:pic>
      <p:pic>
        <p:nvPicPr>
          <p:cNvPr id="6" name="Содержимое 5" descr="IMG_0340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860032" y="1484784"/>
            <a:ext cx="4038600" cy="4968726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Освоение техники ведения и обводки.</a:t>
            </a:r>
            <a:endParaRPr lang="ru-RU" dirty="0"/>
          </a:p>
        </p:txBody>
      </p:sp>
      <p:pic>
        <p:nvPicPr>
          <p:cNvPr id="5" name="Содержимое 4" descr="IMG_0342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457200" y="1628800"/>
            <a:ext cx="4038600" cy="4896544"/>
          </a:xfrm>
        </p:spPr>
      </p:pic>
      <p:pic>
        <p:nvPicPr>
          <p:cNvPr id="6" name="Содержимое 5" descr="IMG_0343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788024" y="1628800"/>
            <a:ext cx="4038600" cy="4896544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Упражнения на развитие координационных и </a:t>
            </a:r>
            <a:r>
              <a:rPr lang="ru-RU" dirty="0" err="1" smtClean="0"/>
              <a:t>ловкостных</a:t>
            </a:r>
            <a:r>
              <a:rPr lang="ru-RU" dirty="0" smtClean="0"/>
              <a:t> способностей.</a:t>
            </a:r>
            <a:endParaRPr lang="ru-RU" dirty="0"/>
          </a:p>
        </p:txBody>
      </p:sp>
      <p:pic>
        <p:nvPicPr>
          <p:cNvPr id="5" name="Содержимое 4" descr="IMG_0344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457200" y="1844824"/>
            <a:ext cx="4038600" cy="4824536"/>
          </a:xfrm>
        </p:spPr>
      </p:pic>
      <p:pic>
        <p:nvPicPr>
          <p:cNvPr id="6" name="Содержимое 5" descr="IMG_0347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860032" y="1844824"/>
            <a:ext cx="4038600" cy="4824536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Техника обводки одной - двумя руками.</a:t>
            </a:r>
            <a:endParaRPr lang="ru-RU" dirty="0"/>
          </a:p>
        </p:txBody>
      </p:sp>
      <p:pic>
        <p:nvPicPr>
          <p:cNvPr id="9" name="Содержимое 8" descr="IMG_0360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179512" y="1628800"/>
            <a:ext cx="4316288" cy="5040560"/>
          </a:xfrm>
        </p:spPr>
      </p:pic>
      <p:pic>
        <p:nvPicPr>
          <p:cNvPr id="10" name="Содержимое 9" descr="IMG_0359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716016" y="1628800"/>
            <a:ext cx="4248472" cy="5040560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Техника игры вратаря    (перемещения вратаря)</a:t>
            </a:r>
            <a:endParaRPr lang="ru-RU" dirty="0"/>
          </a:p>
        </p:txBody>
      </p:sp>
      <p:pic>
        <p:nvPicPr>
          <p:cNvPr id="5" name="Содержимое 4" descr="IMG_0348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179512" y="1556792"/>
            <a:ext cx="4316288" cy="5040560"/>
          </a:xfrm>
        </p:spPr>
      </p:pic>
      <p:pic>
        <p:nvPicPr>
          <p:cNvPr id="6" name="Содержимое 5" descr="IMG_0351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648200" y="1556792"/>
            <a:ext cx="4244280" cy="5040560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Кистевой бросок по воротам без замаха.</a:t>
            </a:r>
            <a:endParaRPr lang="ru-RU" dirty="0"/>
          </a:p>
        </p:txBody>
      </p:sp>
      <p:pic>
        <p:nvPicPr>
          <p:cNvPr id="7" name="Содержимое 6" descr="IMG_0353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323528" y="1268760"/>
            <a:ext cx="8424935" cy="5328592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Бросок по воротам с замахом (щелчок)</a:t>
            </a:r>
            <a:endParaRPr lang="ru-RU" dirty="0"/>
          </a:p>
        </p:txBody>
      </p:sp>
      <p:pic>
        <p:nvPicPr>
          <p:cNvPr id="10" name="Содержимое 9" descr="IMG_0355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457200" y="1628800"/>
            <a:ext cx="4038600" cy="4536504"/>
          </a:xfrm>
        </p:spPr>
      </p:pic>
      <p:pic>
        <p:nvPicPr>
          <p:cNvPr id="11" name="Содержимое 10" descr="IMG_0354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701831" y="1600200"/>
            <a:ext cx="3931338" cy="4525963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Сила броска </a:t>
            </a:r>
            <a:endParaRPr lang="ru-RU" dirty="0"/>
          </a:p>
        </p:txBody>
      </p:sp>
      <p:pic>
        <p:nvPicPr>
          <p:cNvPr id="5" name="Содержимое 4" descr="IMG_0382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457200" y="1268760"/>
            <a:ext cx="4038600" cy="5112568"/>
          </a:xfrm>
        </p:spPr>
      </p:pic>
      <p:pic>
        <p:nvPicPr>
          <p:cNvPr id="6" name="Содержимое 5" descr="IMG_0385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648200" y="1268760"/>
            <a:ext cx="4244280" cy="5040560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Развитие физических качеств.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Укрепление мышц верхнего плечевого пояса. </a:t>
            </a:r>
            <a:endParaRPr lang="ru-RU" dirty="0"/>
          </a:p>
        </p:txBody>
      </p:sp>
      <p:pic>
        <p:nvPicPr>
          <p:cNvPr id="10" name="Содержимое 9" descr="IMG_0374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457200" y="2276872"/>
            <a:ext cx="4040188" cy="4392488"/>
          </a:xfrm>
        </p:spPr>
      </p:pic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Укрепление мышц бедра.</a:t>
            </a:r>
            <a:endParaRPr lang="ru-RU" dirty="0"/>
          </a:p>
        </p:txBody>
      </p:sp>
      <p:pic>
        <p:nvPicPr>
          <p:cNvPr id="13" name="Содержимое 12" descr="IMG_0370.JPG"/>
          <p:cNvPicPr>
            <a:picLocks noGrp="1" noChangeAspect="1"/>
          </p:cNvPicPr>
          <p:nvPr>
            <p:ph sz="quarter" idx="4"/>
          </p:nvPr>
        </p:nvPicPr>
        <p:blipFill>
          <a:blip r:embed="rId3" cstate="screen"/>
          <a:stretch>
            <a:fillRect/>
          </a:stretch>
        </p:blipFill>
        <p:spPr>
          <a:xfrm>
            <a:off x="4645025" y="2276872"/>
            <a:ext cx="4041775" cy="4392487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Развитие общей силы.</a:t>
            </a:r>
            <a:endParaRPr lang="ru-RU" dirty="0"/>
          </a:p>
        </p:txBody>
      </p:sp>
      <p:pic>
        <p:nvPicPr>
          <p:cNvPr id="10" name="Содержимое 9" descr="IMG_0375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323528" y="1412776"/>
            <a:ext cx="4172272" cy="5112568"/>
          </a:xfrm>
        </p:spPr>
      </p:pic>
      <p:pic>
        <p:nvPicPr>
          <p:cNvPr id="11" name="Содержимое 10" descr="IMG_0378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648200" y="1484784"/>
            <a:ext cx="4172272" cy="504056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Тема урока: «Освоение техники игры в флорбол»</a:t>
            </a:r>
            <a:endParaRPr lang="ru-RU" dirty="0"/>
          </a:p>
        </p:txBody>
      </p:sp>
      <p:pic>
        <p:nvPicPr>
          <p:cNvPr id="6" name="Содержимое 5" descr="DSC_2713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395536" y="1600200"/>
            <a:ext cx="8496944" cy="4997152"/>
          </a:xfr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Укрепление мышц спины и пресса.</a:t>
            </a:r>
            <a:endParaRPr lang="ru-RU" dirty="0"/>
          </a:p>
        </p:txBody>
      </p:sp>
      <p:pic>
        <p:nvPicPr>
          <p:cNvPr id="5" name="Содержимое 4" descr="IMG_0380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457200" y="1268760"/>
            <a:ext cx="4038600" cy="5256584"/>
          </a:xfrm>
        </p:spPr>
      </p:pic>
      <p:pic>
        <p:nvPicPr>
          <p:cNvPr id="6" name="Содержимое 5" descr="IMG_0381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648200" y="1268760"/>
            <a:ext cx="4038600" cy="5256584"/>
          </a:xfr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/>
          <a:lstStyle/>
          <a:p>
            <a:r>
              <a:rPr lang="ru-RU" dirty="0" smtClean="0"/>
              <a:t>Тактическая подготовка.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3"/>
          </p:nvPr>
        </p:nvSpPr>
        <p:spPr>
          <a:xfrm>
            <a:off x="4644008" y="836713"/>
            <a:ext cx="4041775" cy="504055"/>
          </a:xfrm>
        </p:spPr>
        <p:txBody>
          <a:bodyPr>
            <a:normAutofit/>
          </a:bodyPr>
          <a:lstStyle/>
          <a:p>
            <a:r>
              <a:rPr lang="ru-RU" dirty="0" smtClean="0"/>
              <a:t>Тактика игры в нападении.</a:t>
            </a:r>
            <a:endParaRPr lang="ru-RU" dirty="0"/>
          </a:p>
        </p:txBody>
      </p:sp>
      <p:pic>
        <p:nvPicPr>
          <p:cNvPr id="16" name="Содержимое 15" descr="DSC_2723.JPG"/>
          <p:cNvPicPr>
            <a:picLocks noGrp="1" noChangeAspect="1"/>
          </p:cNvPicPr>
          <p:nvPr>
            <p:ph sz="quarter" idx="4"/>
          </p:nvPr>
        </p:nvPicPr>
        <p:blipFill>
          <a:blip r:embed="rId2" cstate="screen"/>
          <a:stretch>
            <a:fillRect/>
          </a:stretch>
        </p:blipFill>
        <p:spPr>
          <a:xfrm>
            <a:off x="4645025" y="1556792"/>
            <a:ext cx="4319463" cy="4968552"/>
          </a:xfrm>
        </p:spPr>
      </p:pic>
      <p:pic>
        <p:nvPicPr>
          <p:cNvPr id="15" name="Содержимое 14" descr="DSC_2713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179512" y="1556792"/>
            <a:ext cx="4317876" cy="4968553"/>
          </a:xfrm>
        </p:spPr>
      </p:pic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457200" y="836713"/>
            <a:ext cx="4040188" cy="576064"/>
          </a:xfrm>
        </p:spPr>
        <p:txBody>
          <a:bodyPr/>
          <a:lstStyle/>
          <a:p>
            <a:r>
              <a:rPr lang="ru-RU" dirty="0" smtClean="0"/>
              <a:t>Тактика игры в защите.</a:t>
            </a:r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Действие игроков на вбрасывании (начало игры)</a:t>
            </a:r>
            <a:endParaRPr lang="ru-RU" dirty="0"/>
          </a:p>
        </p:txBody>
      </p:sp>
      <p:pic>
        <p:nvPicPr>
          <p:cNvPr id="10" name="Содержимое 9" descr="IMG_0264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251520" y="1556792"/>
            <a:ext cx="4244280" cy="4968552"/>
          </a:xfrm>
        </p:spPr>
      </p:pic>
      <p:pic>
        <p:nvPicPr>
          <p:cNvPr id="11" name="Содержимое 10" descr="IMG_0272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860032" y="1556792"/>
            <a:ext cx="4038600" cy="4968552"/>
          </a:xfr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Групповые действия: розыгрыш стандартных положений.</a:t>
            </a:r>
            <a:endParaRPr lang="ru-RU" dirty="0"/>
          </a:p>
        </p:txBody>
      </p:sp>
      <p:pic>
        <p:nvPicPr>
          <p:cNvPr id="5" name="Содержимое 4" descr="IMG_0274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251520" y="1628800"/>
            <a:ext cx="4244280" cy="4968552"/>
          </a:xfrm>
        </p:spPr>
      </p:pic>
      <p:pic>
        <p:nvPicPr>
          <p:cNvPr id="6" name="Содержимое 5" descr="IMG_0277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648200" y="1628800"/>
            <a:ext cx="4244280" cy="4968552"/>
          </a:xfr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Учимся, тренируемся, побеждаем!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" name="Содержимое 9" descr="DSC_2735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611560" y="1268760"/>
            <a:ext cx="7920880" cy="5256584"/>
          </a:xfr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ПОБЕДИТЕЛИ!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DSC_278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51520" y="1196752"/>
            <a:ext cx="8712968" cy="5400600"/>
          </a:xfr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-243408"/>
            <a:ext cx="8229600" cy="108012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СПАСИБО ЗА ВНИМАНИЕ!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6" name="Содержимое 5" descr="DSC_2707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403648" y="764704"/>
            <a:ext cx="6120680" cy="6093296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Задача урока:       Развитие координационных способностей по средствам игры в флорбол.</a:t>
            </a:r>
            <a:endParaRPr lang="ru-RU" sz="2800" dirty="0"/>
          </a:p>
        </p:txBody>
      </p:sp>
      <p:sp>
        <p:nvSpPr>
          <p:cNvPr id="11" name="Текст 10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Обучение хвату клюшки одной рукой.</a:t>
            </a:r>
            <a:endParaRPr lang="ru-RU" dirty="0"/>
          </a:p>
        </p:txBody>
      </p:sp>
      <p:pic>
        <p:nvPicPr>
          <p:cNvPr id="16" name="Содержимое 15" descr="IMG_0318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457200" y="2635448"/>
            <a:ext cx="4040188" cy="3889896"/>
          </a:xfrm>
        </p:spPr>
      </p:pic>
      <p:pic>
        <p:nvPicPr>
          <p:cNvPr id="17" name="Содержимое 16" descr="IMG_0319.JPG"/>
          <p:cNvPicPr>
            <a:picLocks noGrp="1" noChangeAspect="1"/>
          </p:cNvPicPr>
          <p:nvPr>
            <p:ph sz="quarter" idx="4"/>
          </p:nvPr>
        </p:nvPicPr>
        <p:blipFill>
          <a:blip r:embed="rId3" cstate="screen"/>
          <a:stretch>
            <a:fillRect/>
          </a:stretch>
        </p:blipFill>
        <p:spPr>
          <a:xfrm>
            <a:off x="4788024" y="2636912"/>
            <a:ext cx="4041775" cy="3890491"/>
          </a:xfrm>
        </p:spPr>
      </p:pic>
      <p:sp>
        <p:nvSpPr>
          <p:cNvPr id="18" name="Текст 17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Обучение хвату клюшки одной рукой.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Обучение хвату клюшки двумя руками.</a:t>
            </a:r>
            <a:endParaRPr lang="ru-RU" dirty="0"/>
          </a:p>
        </p:txBody>
      </p:sp>
      <p:pic>
        <p:nvPicPr>
          <p:cNvPr id="8" name="Содержимое 7" descr="IMG_0326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403648" y="1600200"/>
            <a:ext cx="6192688" cy="4925144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Ведение мяча змейкой по прямой , хватом клюшки одной рукой.</a:t>
            </a:r>
            <a:endParaRPr lang="ru-RU" dirty="0"/>
          </a:p>
        </p:txBody>
      </p:sp>
      <p:pic>
        <p:nvPicPr>
          <p:cNvPr id="7" name="Содержимое 6" descr="IMG_0325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467544" y="1556792"/>
            <a:ext cx="4038600" cy="4968552"/>
          </a:xfrm>
        </p:spPr>
      </p:pic>
      <p:pic>
        <p:nvPicPr>
          <p:cNvPr id="8" name="Содержимое 7" descr="IMG_0320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788024" y="1556792"/>
            <a:ext cx="4038600" cy="4968552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/>
              <a:t>Ведение мяча змейкой по прямой, хватом клюшки двумя руками.</a:t>
            </a:r>
            <a:endParaRPr lang="ru-RU" sz="3600" dirty="0"/>
          </a:p>
        </p:txBody>
      </p:sp>
      <p:pic>
        <p:nvPicPr>
          <p:cNvPr id="5" name="Содержимое 4" descr="IMG_0328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539553" y="1600200"/>
            <a:ext cx="8208912" cy="4853136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Ведение мяча змейкой по прямой со сменой хвата рук (одной-двумя).</a:t>
            </a:r>
            <a:endParaRPr lang="ru-RU" dirty="0"/>
          </a:p>
        </p:txBody>
      </p:sp>
      <p:pic>
        <p:nvPicPr>
          <p:cNvPr id="10" name="Содержимое 9" descr="IMG_0329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539553" y="1600200"/>
            <a:ext cx="8208912" cy="4997152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Освоение ведения мяча       (короткое, широкое)</a:t>
            </a:r>
            <a:endParaRPr lang="ru-RU" dirty="0"/>
          </a:p>
        </p:txBody>
      </p:sp>
      <p:pic>
        <p:nvPicPr>
          <p:cNvPr id="4" name="Содержимое 3" descr="IMG_033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539553" y="1600200"/>
            <a:ext cx="8280920" cy="5069160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Освоение техники передачи мяча</a:t>
            </a:r>
            <a:endParaRPr lang="ru-RU" dirty="0"/>
          </a:p>
        </p:txBody>
      </p:sp>
      <p:pic>
        <p:nvPicPr>
          <p:cNvPr id="7" name="Содержимое 6" descr="IMG_0332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395536" y="1340768"/>
            <a:ext cx="4038600" cy="5112568"/>
          </a:xfrm>
        </p:spPr>
      </p:pic>
      <p:pic>
        <p:nvPicPr>
          <p:cNvPr id="8" name="Содержимое 7" descr="IMG_0339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716016" y="1340768"/>
            <a:ext cx="4038600" cy="5040560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</TotalTime>
  <Words>226</Words>
  <Application>Microsoft Office PowerPoint</Application>
  <PresentationFormat>Экран (4:3)</PresentationFormat>
  <Paragraphs>34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ПРЕЗЕНТАЦИЯ УРОКА ПО ФИЗИЧКСКОЙ КУЛЬТУРЕ по ФГОС</vt:lpstr>
      <vt:lpstr>Тема урока: «Освоение техники игры в флорбол»</vt:lpstr>
      <vt:lpstr>Задача урока:       Развитие координационных способностей по средствам игры в флорбол.</vt:lpstr>
      <vt:lpstr>Обучение хвату клюшки двумя руками.</vt:lpstr>
      <vt:lpstr>Ведение мяча змейкой по прямой , хватом клюшки одной рукой.</vt:lpstr>
      <vt:lpstr>Ведение мяча змейкой по прямой, хватом клюшки двумя руками.</vt:lpstr>
      <vt:lpstr>Ведение мяча змейкой по прямой со сменой хвата рук (одной-двумя).</vt:lpstr>
      <vt:lpstr>Освоение ведения мяча       (короткое, широкое)</vt:lpstr>
      <vt:lpstr>Освоение техники передачи мяча</vt:lpstr>
      <vt:lpstr>Освоение техники передачи мяча с удобной и неудобной руки.</vt:lpstr>
      <vt:lpstr>Освоение техники ведения и обводки.</vt:lpstr>
      <vt:lpstr>Упражнения на развитие координационных и ловкостных способностей.</vt:lpstr>
      <vt:lpstr>Техника обводки одной - двумя руками.</vt:lpstr>
      <vt:lpstr>Техника игры вратаря    (перемещения вратаря)</vt:lpstr>
      <vt:lpstr>Кистевой бросок по воротам без замаха.</vt:lpstr>
      <vt:lpstr>Бросок по воротам с замахом (щелчок)</vt:lpstr>
      <vt:lpstr>Сила броска </vt:lpstr>
      <vt:lpstr>Развитие физических качеств.</vt:lpstr>
      <vt:lpstr>Развитие общей силы.</vt:lpstr>
      <vt:lpstr>Укрепление мышц спины и пресса.</vt:lpstr>
      <vt:lpstr>Тактическая подготовка.</vt:lpstr>
      <vt:lpstr>Действие игроков на вбрасывании (начало игры)</vt:lpstr>
      <vt:lpstr>Групповые действия: розыгрыш стандартных положений.</vt:lpstr>
      <vt:lpstr>Учимся, тренируемся, побеждаем!</vt:lpstr>
      <vt:lpstr>ПОБЕДИТЕЛИ!</vt:lpstr>
      <vt:lpstr>СПАСИБО ЗА ВНИМАНИЕ!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ПРЕЗТАЦИЯ УРОКА ПО ФИЗИЧКСКОЙ КУЛЬТУРЕ по ФГОС</dc:title>
  <dc:creator>Teacher</dc:creator>
  <cp:lastModifiedBy>Teacher</cp:lastModifiedBy>
  <cp:revision>40</cp:revision>
  <dcterms:created xsi:type="dcterms:W3CDTF">2014-11-12T05:20:00Z</dcterms:created>
  <dcterms:modified xsi:type="dcterms:W3CDTF">2017-09-03T18:44:56Z</dcterms:modified>
</cp:coreProperties>
</file>