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69" r:id="rId16"/>
    <p:sldId id="271"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34" autoAdjust="0"/>
    <p:restoredTop sz="94624" autoAdjust="0"/>
  </p:normalViewPr>
  <p:slideViewPr>
    <p:cSldViewPr>
      <p:cViewPr>
        <p:scale>
          <a:sx n="100" d="100"/>
          <a:sy n="100" d="100"/>
        </p:scale>
        <p:origin x="-1944" y="-30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BC08D68B-3BD6-4FDE-A843-137DE7511BFB}" type="datetimeFigureOut">
              <a:rPr lang="ru-RU" smtClean="0"/>
              <a:pPr/>
              <a:t>03.09.2017</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00011169-58E2-464E-9BD2-D1E36007283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C08D68B-3BD6-4FDE-A843-137DE7511BFB}" type="datetimeFigureOut">
              <a:rPr lang="ru-RU" smtClean="0"/>
              <a:pPr/>
              <a:t>03.09.2017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011169-58E2-464E-9BD2-D1E36007283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C08D68B-3BD6-4FDE-A843-137DE7511BFB}" type="datetimeFigureOut">
              <a:rPr lang="ru-RU" smtClean="0"/>
              <a:pPr/>
              <a:t>03.09.2017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011169-58E2-464E-9BD2-D1E36007283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C08D68B-3BD6-4FDE-A843-137DE7511BFB}" type="datetimeFigureOut">
              <a:rPr lang="ru-RU" smtClean="0"/>
              <a:pPr/>
              <a:t>03.09.2017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011169-58E2-464E-9BD2-D1E36007283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C08D68B-3BD6-4FDE-A843-137DE7511BFB}" type="datetimeFigureOut">
              <a:rPr lang="ru-RU" smtClean="0"/>
              <a:pPr/>
              <a:t>03.09.2017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0011169-58E2-464E-9BD2-D1E36007283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C08D68B-3BD6-4FDE-A843-137DE7511BFB}" type="datetimeFigureOut">
              <a:rPr lang="ru-RU" smtClean="0"/>
              <a:pPr/>
              <a:t>03.09.2017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0011169-58E2-464E-9BD2-D1E36007283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BC08D68B-3BD6-4FDE-A843-137DE7511BFB}" type="datetimeFigureOut">
              <a:rPr lang="ru-RU" smtClean="0"/>
              <a:pPr/>
              <a:t>03.09.2017</a:t>
            </a:fld>
            <a:endParaRPr lang="ru-RU"/>
          </a:p>
        </p:txBody>
      </p:sp>
      <p:sp>
        <p:nvSpPr>
          <p:cNvPr id="27" name="Номер слайда 26"/>
          <p:cNvSpPr>
            <a:spLocks noGrp="1"/>
          </p:cNvSpPr>
          <p:nvPr>
            <p:ph type="sldNum" sz="quarter" idx="11"/>
          </p:nvPr>
        </p:nvSpPr>
        <p:spPr/>
        <p:txBody>
          <a:bodyPr rtlCol="0"/>
          <a:lstStyle/>
          <a:p>
            <a:fld id="{00011169-58E2-464E-9BD2-D1E36007283E}"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BC08D68B-3BD6-4FDE-A843-137DE7511BFB}" type="datetimeFigureOut">
              <a:rPr lang="ru-RU" smtClean="0"/>
              <a:pPr/>
              <a:t>03.09.2017</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00011169-58E2-464E-9BD2-D1E36007283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C08D68B-3BD6-4FDE-A843-137DE7511BFB}" type="datetimeFigureOut">
              <a:rPr lang="ru-RU" smtClean="0"/>
              <a:pPr/>
              <a:t>03.09.2017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0011169-58E2-464E-9BD2-D1E36007283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C08D68B-3BD6-4FDE-A843-137DE7511BFB}" type="datetimeFigureOut">
              <a:rPr lang="ru-RU" smtClean="0"/>
              <a:pPr/>
              <a:t>03.09.2017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0011169-58E2-464E-9BD2-D1E36007283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C08D68B-3BD6-4FDE-A843-137DE7511BFB}" type="datetimeFigureOut">
              <a:rPr lang="ru-RU" smtClean="0"/>
              <a:pPr/>
              <a:t>03.09.2017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0011169-58E2-464E-9BD2-D1E36007283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BC08D68B-3BD6-4FDE-A843-137DE7511BFB}" type="datetimeFigureOut">
              <a:rPr lang="ru-RU" smtClean="0"/>
              <a:pPr/>
              <a:t>03.09.2017</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00011169-58E2-464E-9BD2-D1E36007283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Проект</a:t>
            </a:r>
            <a:endParaRPr lang="ru-RU" dirty="0"/>
          </a:p>
        </p:txBody>
      </p:sp>
      <p:sp>
        <p:nvSpPr>
          <p:cNvPr id="3" name="Подзаголовок 2"/>
          <p:cNvSpPr>
            <a:spLocks noGrp="1"/>
          </p:cNvSpPr>
          <p:nvPr>
            <p:ph type="subTitle" idx="1"/>
          </p:nvPr>
        </p:nvSpPr>
        <p:spPr/>
        <p:txBody>
          <a:bodyPr>
            <a:normAutofit fontScale="92500" lnSpcReduction="10000"/>
          </a:bodyPr>
          <a:lstStyle/>
          <a:p>
            <a:r>
              <a:rPr lang="ru-RU" sz="3600" dirty="0" smtClean="0"/>
              <a:t>Знай правила дорожного движения!</a:t>
            </a:r>
          </a:p>
          <a:p>
            <a:endParaRPr lang="ru-RU" sz="3600" dirty="0" smtClean="0"/>
          </a:p>
          <a:p>
            <a:r>
              <a:rPr lang="ru-RU" sz="1700" dirty="0" smtClean="0"/>
              <a:t>Воспитатель: Шевелева Е.И.</a:t>
            </a:r>
            <a:endParaRPr lang="ru-RU" sz="1700" dirty="0"/>
          </a:p>
        </p:txBody>
      </p:sp>
      <p:pic>
        <p:nvPicPr>
          <p:cNvPr id="4" name="Рисунок 3" descr="1-2-.jpg"/>
          <p:cNvPicPr>
            <a:picLocks noChangeAspect="1"/>
          </p:cNvPicPr>
          <p:nvPr/>
        </p:nvPicPr>
        <p:blipFill>
          <a:blip r:embed="rId2" cstate="screen"/>
          <a:stretch>
            <a:fillRect/>
          </a:stretch>
        </p:blipFill>
        <p:spPr>
          <a:xfrm>
            <a:off x="5572132" y="4214818"/>
            <a:ext cx="2755206" cy="2385460"/>
          </a:xfrm>
          <a:prstGeom prst="rect">
            <a:avLst/>
          </a:prstGeom>
        </p:spPr>
      </p:pic>
    </p:spTree>
  </p:cSld>
  <p:clrMapOvr>
    <a:masterClrMapping/>
  </p:clrMapOvr>
  <p:transition>
    <p:wipe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572140"/>
            <a:ext cx="8229600" cy="1069848"/>
          </a:xfrm>
        </p:spPr>
        <p:txBody>
          <a:bodyPr/>
          <a:lstStyle/>
          <a:p>
            <a:r>
              <a:rPr lang="ru-RU" dirty="0" smtClean="0">
                <a:solidFill>
                  <a:srgbClr val="FF0000"/>
                </a:solidFill>
              </a:rPr>
              <a:t>Раскрась машину</a:t>
            </a:r>
            <a:endParaRPr lang="ru-RU" dirty="0">
              <a:solidFill>
                <a:srgbClr val="FF0000"/>
              </a:solidFill>
            </a:endParaRPr>
          </a:p>
        </p:txBody>
      </p:sp>
      <p:pic>
        <p:nvPicPr>
          <p:cNvPr id="3" name="Рисунок 2" descr="DSCF0220.jpg"/>
          <p:cNvPicPr>
            <a:picLocks noChangeAspect="1"/>
          </p:cNvPicPr>
          <p:nvPr/>
        </p:nvPicPr>
        <p:blipFill>
          <a:blip r:embed="rId2" cstate="screen"/>
          <a:stretch>
            <a:fillRect/>
          </a:stretch>
        </p:blipFill>
        <p:spPr>
          <a:xfrm>
            <a:off x="0" y="500042"/>
            <a:ext cx="4524374" cy="3393281"/>
          </a:xfrm>
          <a:prstGeom prst="rect">
            <a:avLst/>
          </a:prstGeom>
        </p:spPr>
      </p:pic>
      <p:pic>
        <p:nvPicPr>
          <p:cNvPr id="4" name="Рисунок 3" descr="DSCF0243.jpg"/>
          <p:cNvPicPr>
            <a:picLocks noChangeAspect="1"/>
          </p:cNvPicPr>
          <p:nvPr/>
        </p:nvPicPr>
        <p:blipFill>
          <a:blip r:embed="rId3" cstate="screen"/>
          <a:stretch>
            <a:fillRect/>
          </a:stretch>
        </p:blipFill>
        <p:spPr>
          <a:xfrm>
            <a:off x="4572000" y="2428868"/>
            <a:ext cx="4572000" cy="3429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788152"/>
            <a:ext cx="8229600" cy="1069848"/>
          </a:xfrm>
        </p:spPr>
        <p:txBody>
          <a:bodyPr/>
          <a:lstStyle/>
          <a:p>
            <a:r>
              <a:rPr lang="ru-RU" dirty="0" smtClean="0">
                <a:solidFill>
                  <a:srgbClr val="FF0000"/>
                </a:solidFill>
              </a:rPr>
              <a:t>«Дом на нашей улице»</a:t>
            </a:r>
            <a:endParaRPr lang="ru-RU" dirty="0">
              <a:solidFill>
                <a:srgbClr val="FF0000"/>
              </a:solidFill>
            </a:endParaRPr>
          </a:p>
        </p:txBody>
      </p:sp>
      <p:pic>
        <p:nvPicPr>
          <p:cNvPr id="3" name="Рисунок 2" descr="DSCF0224.jpg"/>
          <p:cNvPicPr>
            <a:picLocks noChangeAspect="1"/>
          </p:cNvPicPr>
          <p:nvPr/>
        </p:nvPicPr>
        <p:blipFill>
          <a:blip r:embed="rId2" cstate="screen"/>
          <a:stretch>
            <a:fillRect/>
          </a:stretch>
        </p:blipFill>
        <p:spPr>
          <a:xfrm>
            <a:off x="0" y="428604"/>
            <a:ext cx="4381530" cy="3286148"/>
          </a:xfrm>
          <a:prstGeom prst="rect">
            <a:avLst/>
          </a:prstGeom>
        </p:spPr>
      </p:pic>
      <p:pic>
        <p:nvPicPr>
          <p:cNvPr id="4" name="Рисунок 3" descr="DSCF0228.jpg"/>
          <p:cNvPicPr>
            <a:picLocks noChangeAspect="1"/>
          </p:cNvPicPr>
          <p:nvPr/>
        </p:nvPicPr>
        <p:blipFill>
          <a:blip r:embed="rId3" cstate="screen"/>
          <a:stretch>
            <a:fillRect/>
          </a:stretch>
        </p:blipFill>
        <p:spPr>
          <a:xfrm>
            <a:off x="4357654" y="2428868"/>
            <a:ext cx="4786346" cy="358976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5572140"/>
            <a:ext cx="8229600" cy="1069848"/>
          </a:xfrm>
        </p:spPr>
        <p:txBody>
          <a:bodyPr/>
          <a:lstStyle/>
          <a:p>
            <a:r>
              <a:rPr lang="ru-RU" dirty="0" smtClean="0">
                <a:solidFill>
                  <a:srgbClr val="FF0000"/>
                </a:solidFill>
              </a:rPr>
              <a:t>Аппликация «Светофор»</a:t>
            </a:r>
            <a:endParaRPr lang="ru-RU" dirty="0">
              <a:solidFill>
                <a:srgbClr val="FF0000"/>
              </a:solidFill>
            </a:endParaRPr>
          </a:p>
        </p:txBody>
      </p:sp>
      <p:pic>
        <p:nvPicPr>
          <p:cNvPr id="3" name="Рисунок 2" descr="DSCF0255.jpg"/>
          <p:cNvPicPr>
            <a:picLocks noChangeAspect="1"/>
          </p:cNvPicPr>
          <p:nvPr/>
        </p:nvPicPr>
        <p:blipFill>
          <a:blip r:embed="rId2" cstate="screen"/>
          <a:stretch>
            <a:fillRect/>
          </a:stretch>
        </p:blipFill>
        <p:spPr>
          <a:xfrm>
            <a:off x="0" y="428604"/>
            <a:ext cx="4381498" cy="3286124"/>
          </a:xfrm>
          <a:prstGeom prst="rect">
            <a:avLst/>
          </a:prstGeom>
        </p:spPr>
      </p:pic>
      <p:pic>
        <p:nvPicPr>
          <p:cNvPr id="4" name="Рисунок 3" descr="DSCF0258.jpg"/>
          <p:cNvPicPr>
            <a:picLocks noChangeAspect="1"/>
          </p:cNvPicPr>
          <p:nvPr/>
        </p:nvPicPr>
        <p:blipFill>
          <a:blip r:embed="rId3" cstate="screen"/>
          <a:stretch>
            <a:fillRect/>
          </a:stretch>
        </p:blipFill>
        <p:spPr>
          <a:xfrm>
            <a:off x="4357686" y="2285992"/>
            <a:ext cx="4786314" cy="358973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5572116"/>
            <a:ext cx="8229600" cy="1285884"/>
          </a:xfrm>
        </p:spPr>
        <p:txBody>
          <a:bodyPr>
            <a:normAutofit fontScale="90000"/>
          </a:bodyPr>
          <a:lstStyle/>
          <a:p>
            <a:r>
              <a:rPr lang="ru-RU" dirty="0" smtClean="0">
                <a:solidFill>
                  <a:srgbClr val="FF0000"/>
                </a:solidFill>
              </a:rPr>
              <a:t>Настольные игры «Дорожные знаки»</a:t>
            </a:r>
            <a:br>
              <a:rPr lang="ru-RU" dirty="0" smtClean="0">
                <a:solidFill>
                  <a:srgbClr val="FF0000"/>
                </a:solidFill>
              </a:rPr>
            </a:br>
            <a:r>
              <a:rPr lang="ru-RU" dirty="0" smtClean="0">
                <a:solidFill>
                  <a:srgbClr val="FF0000"/>
                </a:solidFill>
              </a:rPr>
              <a:t>«Назови правильно знак» </a:t>
            </a:r>
            <a:br>
              <a:rPr lang="ru-RU" dirty="0" smtClean="0">
                <a:solidFill>
                  <a:srgbClr val="FF0000"/>
                </a:solidFill>
              </a:rPr>
            </a:br>
            <a:endParaRPr lang="ru-RU" dirty="0">
              <a:solidFill>
                <a:srgbClr val="FF0000"/>
              </a:solidFill>
            </a:endParaRPr>
          </a:p>
        </p:txBody>
      </p:sp>
      <p:pic>
        <p:nvPicPr>
          <p:cNvPr id="3" name="Рисунок 2" descr="DSCF0212.jpg"/>
          <p:cNvPicPr>
            <a:picLocks noChangeAspect="1"/>
          </p:cNvPicPr>
          <p:nvPr/>
        </p:nvPicPr>
        <p:blipFill>
          <a:blip r:embed="rId2" cstate="screen"/>
          <a:stretch>
            <a:fillRect/>
          </a:stretch>
        </p:blipFill>
        <p:spPr>
          <a:xfrm>
            <a:off x="0" y="500042"/>
            <a:ext cx="4500562" cy="3375422"/>
          </a:xfrm>
          <a:prstGeom prst="rect">
            <a:avLst/>
          </a:prstGeom>
        </p:spPr>
      </p:pic>
      <p:pic>
        <p:nvPicPr>
          <p:cNvPr id="4" name="Рисунок 3" descr="DSCF0468.JPG"/>
          <p:cNvPicPr>
            <a:picLocks noChangeAspect="1"/>
          </p:cNvPicPr>
          <p:nvPr/>
        </p:nvPicPr>
        <p:blipFill>
          <a:blip r:embed="rId3" cstate="screen"/>
          <a:stretch>
            <a:fillRect/>
          </a:stretch>
        </p:blipFill>
        <p:spPr>
          <a:xfrm>
            <a:off x="4572032" y="1857364"/>
            <a:ext cx="4571968" cy="3428976"/>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5788152"/>
            <a:ext cx="8229600" cy="1069848"/>
          </a:xfrm>
        </p:spPr>
        <p:txBody>
          <a:bodyPr>
            <a:normAutofit fontScale="90000"/>
          </a:bodyPr>
          <a:lstStyle/>
          <a:p>
            <a:r>
              <a:rPr lang="ru-RU" dirty="0" smtClean="0"/>
              <a:t>           </a:t>
            </a:r>
            <a:br>
              <a:rPr lang="ru-RU" dirty="0" smtClean="0"/>
            </a:br>
            <a:r>
              <a:rPr lang="ru-RU" dirty="0" smtClean="0"/>
              <a:t>                  </a:t>
            </a:r>
            <a:r>
              <a:rPr lang="ru-RU" dirty="0" smtClean="0">
                <a:solidFill>
                  <a:srgbClr val="FF0000"/>
                </a:solidFill>
              </a:rPr>
              <a:t>«Перекресток»</a:t>
            </a:r>
            <a:endParaRPr lang="ru-RU" dirty="0">
              <a:solidFill>
                <a:srgbClr val="FF0000"/>
              </a:solidFill>
            </a:endParaRPr>
          </a:p>
        </p:txBody>
      </p:sp>
      <p:pic>
        <p:nvPicPr>
          <p:cNvPr id="3" name="Рисунок 2" descr="DSCF0284.jpg"/>
          <p:cNvPicPr>
            <a:picLocks noChangeAspect="1"/>
          </p:cNvPicPr>
          <p:nvPr/>
        </p:nvPicPr>
        <p:blipFill>
          <a:blip r:embed="rId2" cstate="screen"/>
          <a:stretch>
            <a:fillRect/>
          </a:stretch>
        </p:blipFill>
        <p:spPr>
          <a:xfrm>
            <a:off x="214282" y="428604"/>
            <a:ext cx="8643998" cy="571504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5788152"/>
            <a:ext cx="8515352" cy="1069848"/>
          </a:xfrm>
        </p:spPr>
        <p:txBody>
          <a:bodyPr>
            <a:normAutofit fontScale="90000"/>
          </a:bodyPr>
          <a:lstStyle/>
          <a:p>
            <a:r>
              <a:rPr lang="ru-RU" dirty="0" smtClean="0">
                <a:solidFill>
                  <a:srgbClr val="FF0000"/>
                </a:solidFill>
              </a:rPr>
              <a:t>Прогулка к знакам дорожного движения</a:t>
            </a:r>
            <a:endParaRPr lang="ru-RU" dirty="0">
              <a:solidFill>
                <a:srgbClr val="FF0000"/>
              </a:solidFill>
            </a:endParaRPr>
          </a:p>
        </p:txBody>
      </p:sp>
      <p:pic>
        <p:nvPicPr>
          <p:cNvPr id="3" name="Рисунок 2" descr="DSCF0249.jpg"/>
          <p:cNvPicPr>
            <a:picLocks noChangeAspect="1"/>
          </p:cNvPicPr>
          <p:nvPr/>
        </p:nvPicPr>
        <p:blipFill>
          <a:blip r:embed="rId2" cstate="screen"/>
          <a:stretch>
            <a:fillRect/>
          </a:stretch>
        </p:blipFill>
        <p:spPr>
          <a:xfrm>
            <a:off x="0" y="428604"/>
            <a:ext cx="4762501" cy="3571876"/>
          </a:xfrm>
          <a:prstGeom prst="rect">
            <a:avLst/>
          </a:prstGeom>
        </p:spPr>
      </p:pic>
      <p:pic>
        <p:nvPicPr>
          <p:cNvPr id="4" name="Рисунок 3" descr="DSCF0252.jpg"/>
          <p:cNvPicPr>
            <a:picLocks noChangeAspect="1"/>
          </p:cNvPicPr>
          <p:nvPr/>
        </p:nvPicPr>
        <p:blipFill>
          <a:blip r:embed="rId3" cstate="screen"/>
          <a:stretch>
            <a:fillRect/>
          </a:stretch>
        </p:blipFill>
        <p:spPr>
          <a:xfrm>
            <a:off x="4429124" y="2214554"/>
            <a:ext cx="4714876" cy="3536157"/>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788152"/>
            <a:ext cx="8229600" cy="1069848"/>
          </a:xfrm>
        </p:spPr>
        <p:txBody>
          <a:bodyPr>
            <a:normAutofit fontScale="90000"/>
          </a:bodyPr>
          <a:lstStyle/>
          <a:p>
            <a:r>
              <a:rPr lang="ru-RU" dirty="0" smtClean="0">
                <a:solidFill>
                  <a:srgbClr val="FF0000"/>
                </a:solidFill>
              </a:rPr>
              <a:t>Информационный стенд для родителей</a:t>
            </a:r>
            <a:endParaRPr lang="ru-RU" dirty="0">
              <a:solidFill>
                <a:srgbClr val="FF0000"/>
              </a:solidFill>
            </a:endParaRPr>
          </a:p>
        </p:txBody>
      </p:sp>
      <p:pic>
        <p:nvPicPr>
          <p:cNvPr id="3" name="Рисунок 2" descr="DSCF0203.jpg"/>
          <p:cNvPicPr>
            <a:picLocks noChangeAspect="1"/>
          </p:cNvPicPr>
          <p:nvPr/>
        </p:nvPicPr>
        <p:blipFill>
          <a:blip r:embed="rId2" cstate="screen"/>
          <a:stretch>
            <a:fillRect/>
          </a:stretch>
        </p:blipFill>
        <p:spPr>
          <a:xfrm>
            <a:off x="1142976" y="714356"/>
            <a:ext cx="6988841" cy="524163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868" y="1428736"/>
            <a:ext cx="4857784" cy="3000396"/>
          </a:xfrm>
        </p:spPr>
        <p:txBody>
          <a:bodyPr>
            <a:normAutofit fontScale="90000"/>
          </a:bodyPr>
          <a:lstStyle/>
          <a:p>
            <a:pPr algn="ctr"/>
            <a:r>
              <a:rPr lang="ru-RU" i="1" dirty="0" smtClean="0">
                <a:solidFill>
                  <a:srgbClr val="FF0000"/>
                </a:solidFill>
              </a:rPr>
              <a:t>     </a:t>
            </a:r>
            <a:r>
              <a:rPr lang="ru-RU" sz="6600" i="1" dirty="0" smtClean="0">
                <a:solidFill>
                  <a:srgbClr val="FF0000"/>
                </a:solidFill>
                <a:latin typeface="Arial Black" pitchFamily="34" charset="0"/>
              </a:rPr>
              <a:t>Спасибо за     внимание!</a:t>
            </a:r>
            <a:endParaRPr lang="ru-RU" sz="6600" i="1" dirty="0">
              <a:solidFill>
                <a:srgbClr val="FF0000"/>
              </a:solidFill>
              <a:latin typeface="Arial Black" pitchFamily="34" charset="0"/>
            </a:endParaRPr>
          </a:p>
        </p:txBody>
      </p:sp>
      <p:pic>
        <p:nvPicPr>
          <p:cNvPr id="3" name="Рисунок 2" descr="полицейский.jpg"/>
          <p:cNvPicPr>
            <a:picLocks noChangeAspect="1"/>
          </p:cNvPicPr>
          <p:nvPr/>
        </p:nvPicPr>
        <p:blipFill>
          <a:blip r:embed="rId2" cstate="screen"/>
          <a:stretch>
            <a:fillRect/>
          </a:stretch>
        </p:blipFill>
        <p:spPr>
          <a:xfrm>
            <a:off x="229977" y="1643049"/>
            <a:ext cx="3300929" cy="414340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286124"/>
            <a:ext cx="8229600" cy="1069848"/>
          </a:xfrm>
        </p:spPr>
        <p:txBody>
          <a:bodyPr>
            <a:noAutofit/>
          </a:bodyPr>
          <a:lstStyle/>
          <a:p>
            <a:r>
              <a:rPr lang="en-US" sz="2800" b="1" i="1" dirty="0" err="1" smtClean="0"/>
              <a:t>Тип</a:t>
            </a:r>
            <a:r>
              <a:rPr lang="en-US" sz="2800" b="1" i="1" dirty="0" smtClean="0"/>
              <a:t> </a:t>
            </a:r>
            <a:r>
              <a:rPr lang="en-US" sz="2800" b="1" i="1" dirty="0" err="1" smtClean="0"/>
              <a:t>проекта</a:t>
            </a:r>
            <a:r>
              <a:rPr lang="en-US" sz="2400" b="1" i="1" dirty="0" smtClean="0"/>
              <a:t>:</a:t>
            </a:r>
            <a:r>
              <a:rPr lang="ru-RU" sz="2400" dirty="0" smtClean="0"/>
              <a:t/>
            </a:r>
            <a:br>
              <a:rPr lang="ru-RU" sz="2400" dirty="0" smtClean="0"/>
            </a:br>
            <a:r>
              <a:rPr lang="en-US" sz="2400" dirty="0" err="1" smtClean="0"/>
              <a:t>По</a:t>
            </a:r>
            <a:r>
              <a:rPr lang="en-US" sz="2400" dirty="0" smtClean="0"/>
              <a:t> </a:t>
            </a:r>
            <a:r>
              <a:rPr lang="en-US" sz="2400" dirty="0" err="1" smtClean="0"/>
              <a:t>характеру</a:t>
            </a:r>
            <a:r>
              <a:rPr lang="ru-RU" sz="2400" dirty="0" smtClean="0"/>
              <a:t> </a:t>
            </a:r>
            <a:r>
              <a:rPr lang="en-US" sz="2400" dirty="0" err="1" smtClean="0"/>
              <a:t>продукта</a:t>
            </a:r>
            <a:r>
              <a:rPr lang="en-US" sz="2400" b="1" dirty="0" smtClean="0"/>
              <a:t>:</a:t>
            </a:r>
            <a:r>
              <a:rPr lang="ru-RU" sz="2400" b="1" dirty="0" smtClean="0"/>
              <a:t> </a:t>
            </a:r>
            <a:r>
              <a:rPr lang="en-US" sz="2400" b="1" dirty="0" err="1" smtClean="0"/>
              <a:t>творческо</a:t>
            </a:r>
            <a:r>
              <a:rPr lang="ru-RU" sz="2400" b="1" dirty="0" smtClean="0"/>
              <a:t>-</a:t>
            </a:r>
            <a:r>
              <a:rPr lang="en-US" sz="2400" b="1" dirty="0" err="1" smtClean="0"/>
              <a:t>исследовательский</a:t>
            </a:r>
            <a:r>
              <a:rPr lang="ru-RU" sz="2400" dirty="0" smtClean="0"/>
              <a:t/>
            </a:r>
            <a:br>
              <a:rPr lang="ru-RU" sz="2400" dirty="0" smtClean="0"/>
            </a:br>
            <a:r>
              <a:rPr lang="en-US" sz="2400" dirty="0" err="1" smtClean="0"/>
              <a:t>По</a:t>
            </a:r>
            <a:r>
              <a:rPr lang="en-US" sz="2400" dirty="0" smtClean="0"/>
              <a:t> </a:t>
            </a:r>
            <a:r>
              <a:rPr lang="en-US" sz="2400" dirty="0" err="1" smtClean="0"/>
              <a:t>числу</a:t>
            </a:r>
            <a:r>
              <a:rPr lang="en-US" sz="2400" dirty="0" smtClean="0"/>
              <a:t> </a:t>
            </a:r>
            <a:r>
              <a:rPr lang="en-US" sz="2400" dirty="0" err="1" smtClean="0"/>
              <a:t>участников</a:t>
            </a:r>
            <a:r>
              <a:rPr lang="en-US" sz="2400" dirty="0" smtClean="0"/>
              <a:t>:</a:t>
            </a:r>
            <a:r>
              <a:rPr lang="en-US" sz="2400" b="1" dirty="0" smtClean="0"/>
              <a:t> </a:t>
            </a:r>
            <a:r>
              <a:rPr lang="en-US" sz="2400" b="1" dirty="0" err="1" smtClean="0"/>
              <a:t>групповой</a:t>
            </a:r>
            <a:r>
              <a:rPr lang="ru-RU" sz="2400" dirty="0" smtClean="0"/>
              <a:t/>
            </a:r>
            <a:br>
              <a:rPr lang="ru-RU" sz="2400" dirty="0" smtClean="0"/>
            </a:br>
            <a:r>
              <a:rPr lang="en-US" sz="2400" dirty="0" err="1" smtClean="0"/>
              <a:t>По</a:t>
            </a:r>
            <a:r>
              <a:rPr lang="en-US" sz="2400" dirty="0" smtClean="0"/>
              <a:t> </a:t>
            </a:r>
            <a:r>
              <a:rPr lang="en-US" sz="2400" dirty="0" err="1" smtClean="0"/>
              <a:t>времени</a:t>
            </a:r>
            <a:r>
              <a:rPr lang="en-US" sz="2400" dirty="0" smtClean="0"/>
              <a:t> </a:t>
            </a:r>
            <a:r>
              <a:rPr lang="en-US" sz="2400" dirty="0" err="1" smtClean="0"/>
              <a:t>проведения</a:t>
            </a:r>
            <a:r>
              <a:rPr lang="en-US" sz="2400" dirty="0" smtClean="0"/>
              <a:t>: </a:t>
            </a:r>
            <a:r>
              <a:rPr lang="en-US" sz="2400" b="1" dirty="0" err="1" smtClean="0"/>
              <a:t>среднесрочный</a:t>
            </a:r>
            <a:r>
              <a:rPr lang="en-US" sz="2400" dirty="0" smtClean="0"/>
              <a:t>  </a:t>
            </a:r>
            <a:r>
              <a:rPr lang="ru-RU" sz="2400" dirty="0" smtClean="0"/>
              <a:t/>
            </a:r>
            <a:br>
              <a:rPr lang="ru-RU" sz="2400" dirty="0" smtClean="0"/>
            </a:br>
            <a:r>
              <a:rPr lang="en-US" sz="2400" dirty="0" err="1" smtClean="0"/>
              <a:t>Срок</a:t>
            </a:r>
            <a:r>
              <a:rPr lang="en-US" sz="2400" dirty="0" smtClean="0"/>
              <a:t> </a:t>
            </a:r>
            <a:r>
              <a:rPr lang="en-US" sz="2400" dirty="0" err="1" smtClean="0"/>
              <a:t>реализации</a:t>
            </a:r>
            <a:r>
              <a:rPr lang="en-US" sz="2400" dirty="0" smtClean="0"/>
              <a:t>: </a:t>
            </a:r>
            <a:r>
              <a:rPr lang="en-US" sz="2400" b="1" dirty="0" err="1" smtClean="0"/>
              <a:t>сентябрь-октябрь</a:t>
            </a:r>
            <a:r>
              <a:rPr lang="en-US" sz="2400" b="1" dirty="0" smtClean="0"/>
              <a:t> 2015 </a:t>
            </a:r>
            <a:r>
              <a:rPr lang="en-US" sz="2400" b="1" dirty="0" err="1" smtClean="0"/>
              <a:t>года</a:t>
            </a:r>
            <a:r>
              <a:rPr lang="en-US" sz="2400" b="1" dirty="0" smtClean="0"/>
              <a:t> </a:t>
            </a:r>
            <a:r>
              <a:rPr lang="ru-RU" sz="2400" dirty="0" smtClean="0"/>
              <a:t/>
            </a:r>
            <a:br>
              <a:rPr lang="ru-RU" sz="2400" dirty="0" smtClean="0"/>
            </a:br>
            <a:r>
              <a:rPr lang="en-US" sz="2400" dirty="0" err="1" smtClean="0"/>
              <a:t>Участники</a:t>
            </a:r>
            <a:r>
              <a:rPr lang="en-US" sz="2400" dirty="0" smtClean="0"/>
              <a:t> </a:t>
            </a:r>
            <a:r>
              <a:rPr lang="en-US" sz="2400" dirty="0" err="1" smtClean="0"/>
              <a:t>проекта</a:t>
            </a:r>
            <a:r>
              <a:rPr lang="en-US" sz="2400" dirty="0" smtClean="0"/>
              <a:t>: </a:t>
            </a:r>
            <a:r>
              <a:rPr lang="en-US" sz="2400" b="1" dirty="0" err="1" smtClean="0"/>
              <a:t>воспитанники</a:t>
            </a:r>
            <a:r>
              <a:rPr lang="en-US" sz="2400" b="1" dirty="0" smtClean="0"/>
              <a:t> </a:t>
            </a:r>
            <a:r>
              <a:rPr lang="en-US" sz="2400" b="1" dirty="0" err="1" smtClean="0"/>
              <a:t>старшей</a:t>
            </a:r>
            <a:r>
              <a:rPr lang="en-US" sz="2400" b="1" dirty="0" smtClean="0"/>
              <a:t> </a:t>
            </a:r>
            <a:r>
              <a:rPr lang="en-US" sz="2400" dirty="0" err="1" smtClean="0"/>
              <a:t>разновозрастной</a:t>
            </a:r>
            <a:r>
              <a:rPr lang="en-US" sz="2400" dirty="0" smtClean="0"/>
              <a:t>  </a:t>
            </a:r>
            <a:r>
              <a:rPr lang="en-US" sz="2400" dirty="0" err="1" smtClean="0"/>
              <a:t>группы</a:t>
            </a:r>
            <a:r>
              <a:rPr lang="en-US" sz="2400" dirty="0" smtClean="0"/>
              <a:t>, </a:t>
            </a:r>
            <a:r>
              <a:rPr lang="en-US" sz="2400" dirty="0" err="1" smtClean="0"/>
              <a:t>воспитатели</a:t>
            </a:r>
            <a:r>
              <a:rPr lang="en-US" sz="2400" dirty="0" smtClean="0"/>
              <a:t>, </a:t>
            </a:r>
            <a:r>
              <a:rPr lang="en-US" sz="2400" dirty="0" err="1" smtClean="0"/>
              <a:t>родители</a:t>
            </a:r>
            <a:r>
              <a:rPr lang="en-US" sz="2400" dirty="0" smtClean="0"/>
              <a:t>.</a:t>
            </a:r>
            <a:r>
              <a:rPr lang="ru-RU" sz="2400" dirty="0" smtClean="0"/>
              <a:t/>
            </a:r>
            <a:br>
              <a:rPr lang="ru-RU" sz="2400" dirty="0" smtClean="0"/>
            </a:br>
            <a:r>
              <a:rPr lang="en-US" sz="2400" dirty="0" err="1" smtClean="0"/>
              <a:t>Возраст</a:t>
            </a:r>
            <a:r>
              <a:rPr lang="en-US" sz="2400" dirty="0" smtClean="0"/>
              <a:t> </a:t>
            </a:r>
            <a:r>
              <a:rPr lang="en-US" sz="2400" dirty="0" err="1" smtClean="0"/>
              <a:t>участников</a:t>
            </a:r>
            <a:r>
              <a:rPr lang="en-US" sz="2400" dirty="0" smtClean="0"/>
              <a:t>: 4-7 </a:t>
            </a:r>
            <a:r>
              <a:rPr lang="en-US" sz="2400" dirty="0" err="1" smtClean="0"/>
              <a:t>лет</a:t>
            </a:r>
            <a:r>
              <a:rPr lang="ru-RU" sz="2400" dirty="0" smtClean="0"/>
              <a:t/>
            </a:r>
            <a:br>
              <a:rPr lang="ru-RU" sz="2400" dirty="0" smtClean="0"/>
            </a:br>
            <a:r>
              <a:rPr lang="ru-RU"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ru-RU"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ru-RU" sz="2000" dirty="0" smtClean="0">
                <a:solidFill>
                  <a:schemeClr val="tx1"/>
                </a:solidFill>
                <a:latin typeface="Arial" pitchFamily="34" charset="0"/>
                <a:cs typeface="Arial" pitchFamily="34" charset="0"/>
              </a:rPr>
              <a:t/>
            </a:r>
            <a:br>
              <a:rPr lang="ru-RU" sz="2000" dirty="0" smtClean="0">
                <a:solidFill>
                  <a:schemeClr val="tx1"/>
                </a:solidFill>
                <a:latin typeface="Arial" pitchFamily="34" charset="0"/>
                <a:cs typeface="Arial" pitchFamily="34" charset="0"/>
              </a:rPr>
            </a:br>
            <a:endParaRPr lang="ru-RU"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928934"/>
            <a:ext cx="8229600" cy="1069848"/>
          </a:xfrm>
        </p:spPr>
        <p:txBody>
          <a:bodyPr>
            <a:normAutofit fontScale="90000"/>
          </a:bodyPr>
          <a:lstStyle/>
          <a:p>
            <a:r>
              <a:rPr lang="en-US" sz="3100" b="1" dirty="0" err="1" smtClean="0"/>
              <a:t>Актуальность</a:t>
            </a:r>
            <a:r>
              <a:rPr lang="en-US" sz="3100" dirty="0" smtClean="0"/>
              <a:t>: </a:t>
            </a:r>
            <a:r>
              <a:rPr lang="en-US" sz="2700" dirty="0" err="1" smtClean="0"/>
              <a:t>Ежегодно</a:t>
            </a:r>
            <a:r>
              <a:rPr lang="en-US" sz="2700" dirty="0" smtClean="0"/>
              <a:t> </a:t>
            </a:r>
            <a:r>
              <a:rPr lang="en-US" sz="2700" dirty="0" err="1" smtClean="0"/>
              <a:t>на</a:t>
            </a:r>
            <a:r>
              <a:rPr lang="en-US" sz="2700" dirty="0" smtClean="0"/>
              <a:t> </a:t>
            </a:r>
            <a:r>
              <a:rPr lang="en-US" sz="2700" dirty="0" err="1" smtClean="0"/>
              <a:t>дорогах</a:t>
            </a:r>
            <a:r>
              <a:rPr lang="en-US" sz="2700" dirty="0" smtClean="0"/>
              <a:t> </a:t>
            </a:r>
            <a:r>
              <a:rPr lang="en-US" sz="2700" dirty="0" err="1" smtClean="0"/>
              <a:t>нашей</a:t>
            </a:r>
            <a:r>
              <a:rPr lang="en-US" sz="2700" dirty="0" smtClean="0"/>
              <a:t> </a:t>
            </a:r>
            <a:r>
              <a:rPr lang="en-US" sz="2700" dirty="0" err="1" smtClean="0"/>
              <a:t>страны</a:t>
            </a:r>
            <a:r>
              <a:rPr lang="en-US" sz="2700" dirty="0" smtClean="0"/>
              <a:t> </a:t>
            </a:r>
            <a:r>
              <a:rPr lang="en-US" sz="2700" dirty="0" err="1" smtClean="0"/>
              <a:t>гибнут</a:t>
            </a:r>
            <a:r>
              <a:rPr lang="en-US" sz="2700" dirty="0" smtClean="0"/>
              <a:t> </a:t>
            </a:r>
            <a:r>
              <a:rPr lang="en-US" sz="2700" dirty="0" err="1" smtClean="0"/>
              <a:t>десятки</a:t>
            </a:r>
            <a:r>
              <a:rPr lang="en-US" sz="2700" dirty="0" smtClean="0"/>
              <a:t> </a:t>
            </a:r>
            <a:r>
              <a:rPr lang="en-US" sz="2700" dirty="0" err="1" smtClean="0"/>
              <a:t>детей</a:t>
            </a:r>
            <a:r>
              <a:rPr lang="en-US" sz="2700" dirty="0" smtClean="0"/>
              <a:t>, </a:t>
            </a:r>
            <a:r>
              <a:rPr lang="en-US" sz="2700" dirty="0" err="1" smtClean="0"/>
              <a:t>более</a:t>
            </a:r>
            <a:r>
              <a:rPr lang="en-US" sz="2700" dirty="0" smtClean="0"/>
              <a:t> </a:t>
            </a:r>
            <a:r>
              <a:rPr lang="en-US" sz="2700" dirty="0" err="1" smtClean="0"/>
              <a:t>тысячи</a:t>
            </a:r>
            <a:r>
              <a:rPr lang="en-US" sz="2700" dirty="0" smtClean="0"/>
              <a:t> </a:t>
            </a:r>
            <a:r>
              <a:rPr lang="en-US" sz="2700" dirty="0" err="1" smtClean="0"/>
              <a:t>получают</a:t>
            </a:r>
            <a:r>
              <a:rPr lang="en-US" sz="2700" dirty="0" smtClean="0"/>
              <a:t> </a:t>
            </a:r>
            <a:r>
              <a:rPr lang="en-US" sz="2700" dirty="0" err="1" smtClean="0"/>
              <a:t>серьезные</a:t>
            </a:r>
            <a:r>
              <a:rPr lang="en-US" sz="2700" dirty="0" smtClean="0"/>
              <a:t> </a:t>
            </a:r>
            <a:r>
              <a:rPr lang="en-US" sz="2700" dirty="0" err="1" smtClean="0"/>
              <a:t>травмы</a:t>
            </a:r>
            <a:r>
              <a:rPr lang="en-US" sz="2700" dirty="0" smtClean="0"/>
              <a:t>. </a:t>
            </a:r>
            <a:r>
              <a:rPr lang="en-US" sz="2700" dirty="0" err="1" smtClean="0"/>
              <a:t>Очень</a:t>
            </a:r>
            <a:r>
              <a:rPr lang="en-US" sz="2700" dirty="0" smtClean="0"/>
              <a:t> </a:t>
            </a:r>
            <a:r>
              <a:rPr lang="en-US" sz="2700" dirty="0" err="1" smtClean="0"/>
              <a:t>часто</a:t>
            </a:r>
            <a:r>
              <a:rPr lang="en-US" sz="2700" dirty="0" smtClean="0"/>
              <a:t> </a:t>
            </a:r>
            <a:r>
              <a:rPr lang="en-US" sz="2700" dirty="0" err="1" smtClean="0"/>
              <a:t>это</a:t>
            </a:r>
            <a:r>
              <a:rPr lang="en-US" sz="2700" dirty="0" smtClean="0"/>
              <a:t> </a:t>
            </a:r>
            <a:r>
              <a:rPr lang="en-US" sz="2700" dirty="0" err="1" smtClean="0"/>
              <a:t>происходит</a:t>
            </a:r>
            <a:r>
              <a:rPr lang="en-US" sz="2700" dirty="0" smtClean="0"/>
              <a:t> </a:t>
            </a:r>
            <a:r>
              <a:rPr lang="en-US" sz="2700" dirty="0" err="1" smtClean="0"/>
              <a:t>потому</a:t>
            </a:r>
            <a:r>
              <a:rPr lang="en-US" sz="2700" dirty="0" smtClean="0"/>
              <a:t>, </a:t>
            </a:r>
            <a:r>
              <a:rPr lang="en-US" sz="2700" dirty="0" err="1" smtClean="0"/>
              <a:t>что</a:t>
            </a:r>
            <a:r>
              <a:rPr lang="en-US" sz="2700" dirty="0" smtClean="0"/>
              <a:t> </a:t>
            </a:r>
            <a:r>
              <a:rPr lang="en-US" sz="2700" dirty="0" err="1" smtClean="0"/>
              <a:t>дети</a:t>
            </a:r>
            <a:r>
              <a:rPr lang="en-US" sz="2700" dirty="0" smtClean="0"/>
              <a:t> </a:t>
            </a:r>
            <a:r>
              <a:rPr lang="en-US" sz="2700" dirty="0" err="1" smtClean="0"/>
              <a:t>не</a:t>
            </a:r>
            <a:r>
              <a:rPr lang="en-US" sz="2700" dirty="0" smtClean="0"/>
              <a:t> </a:t>
            </a:r>
            <a:r>
              <a:rPr lang="en-US" sz="2700" dirty="0" err="1" smtClean="0"/>
              <a:t>знают</a:t>
            </a:r>
            <a:r>
              <a:rPr lang="en-US" sz="2700" dirty="0" smtClean="0"/>
              <a:t> </a:t>
            </a:r>
            <a:r>
              <a:rPr lang="en-US" sz="2700" dirty="0" err="1" smtClean="0"/>
              <a:t>правила</a:t>
            </a:r>
            <a:r>
              <a:rPr lang="en-US" sz="2700" dirty="0" smtClean="0"/>
              <a:t> </a:t>
            </a:r>
            <a:r>
              <a:rPr lang="en-US" sz="2700" dirty="0" err="1" smtClean="0"/>
              <a:t>дорожной</a:t>
            </a:r>
            <a:r>
              <a:rPr lang="en-US" sz="2700" dirty="0" smtClean="0"/>
              <a:t> </a:t>
            </a:r>
            <a:r>
              <a:rPr lang="en-US" sz="2700" dirty="0" err="1" smtClean="0"/>
              <a:t>безопасности</a:t>
            </a:r>
            <a:r>
              <a:rPr lang="en-US" sz="2700" dirty="0" smtClean="0"/>
              <a:t> </a:t>
            </a:r>
            <a:r>
              <a:rPr lang="en-US" sz="2700" dirty="0" err="1" smtClean="0"/>
              <a:t>или</a:t>
            </a:r>
            <a:r>
              <a:rPr lang="en-US" sz="2700" dirty="0" smtClean="0"/>
              <a:t> </a:t>
            </a:r>
            <a:r>
              <a:rPr lang="en-US" sz="2700" dirty="0" err="1" smtClean="0"/>
              <a:t>нарушают</a:t>
            </a:r>
            <a:r>
              <a:rPr lang="en-US" sz="2700" dirty="0" smtClean="0"/>
              <a:t> </a:t>
            </a:r>
            <a:r>
              <a:rPr lang="en-US" sz="2700" dirty="0" err="1" smtClean="0"/>
              <a:t>их</a:t>
            </a:r>
            <a:r>
              <a:rPr lang="en-US" sz="2700" dirty="0" smtClean="0"/>
              <a:t>, </a:t>
            </a:r>
            <a:r>
              <a:rPr lang="en-US" sz="2700" dirty="0" err="1" smtClean="0"/>
              <a:t>не</a:t>
            </a:r>
            <a:r>
              <a:rPr lang="en-US" sz="2700" dirty="0" smtClean="0"/>
              <a:t> </a:t>
            </a:r>
            <a:r>
              <a:rPr lang="en-US" sz="2700" dirty="0" err="1" smtClean="0"/>
              <a:t>осознавая</a:t>
            </a:r>
            <a:r>
              <a:rPr lang="en-US" sz="2700" dirty="0" smtClean="0"/>
              <a:t> </a:t>
            </a:r>
            <a:r>
              <a:rPr lang="en-US" sz="2700" dirty="0" err="1" smtClean="0"/>
              <a:t>трагических</a:t>
            </a:r>
            <a:r>
              <a:rPr lang="en-US" sz="2700" dirty="0" smtClean="0"/>
              <a:t> </a:t>
            </a:r>
            <a:r>
              <a:rPr lang="en-US" sz="2700" dirty="0" err="1" smtClean="0"/>
              <a:t>последствий</a:t>
            </a:r>
            <a:r>
              <a:rPr lang="en-US" sz="2700" dirty="0" smtClean="0"/>
              <a:t> </a:t>
            </a:r>
            <a:r>
              <a:rPr lang="en-US" sz="2700" dirty="0" err="1" smtClean="0"/>
              <a:t>своей</a:t>
            </a:r>
            <a:r>
              <a:rPr lang="en-US" sz="2700" dirty="0" smtClean="0"/>
              <a:t> </a:t>
            </a:r>
            <a:r>
              <a:rPr lang="en-US" sz="2700" dirty="0" err="1" smtClean="0"/>
              <a:t>беспечности</a:t>
            </a:r>
            <a:r>
              <a:rPr lang="en-US" sz="2700" dirty="0" smtClean="0"/>
              <a:t>. </a:t>
            </a:r>
            <a:r>
              <a:rPr lang="en-US" sz="2700" dirty="0" err="1" smtClean="0"/>
              <a:t>Избежать</a:t>
            </a:r>
            <a:r>
              <a:rPr lang="en-US" sz="2700" dirty="0" smtClean="0"/>
              <a:t> </a:t>
            </a:r>
            <a:r>
              <a:rPr lang="en-US" sz="2700" dirty="0" err="1" smtClean="0"/>
              <a:t>опасности</a:t>
            </a:r>
            <a:r>
              <a:rPr lang="en-US" sz="2700" dirty="0" smtClean="0"/>
              <a:t> </a:t>
            </a:r>
            <a:r>
              <a:rPr lang="en-US" sz="2700" dirty="0" err="1" smtClean="0"/>
              <a:t>на</a:t>
            </a:r>
            <a:r>
              <a:rPr lang="en-US" sz="2700" dirty="0" smtClean="0"/>
              <a:t> </a:t>
            </a:r>
            <a:r>
              <a:rPr lang="en-US" sz="2700" dirty="0" err="1" smtClean="0"/>
              <a:t>дороге</a:t>
            </a:r>
            <a:r>
              <a:rPr lang="en-US" sz="2700" dirty="0" smtClean="0"/>
              <a:t> </a:t>
            </a:r>
            <a:r>
              <a:rPr lang="en-US" sz="2700" dirty="0" err="1" smtClean="0"/>
              <a:t>можно</a:t>
            </a:r>
            <a:r>
              <a:rPr lang="en-US" sz="2700" dirty="0" smtClean="0"/>
              <a:t> </a:t>
            </a:r>
            <a:r>
              <a:rPr lang="en-US" sz="2700" dirty="0" err="1" smtClean="0"/>
              <a:t>лишь</a:t>
            </a:r>
            <a:r>
              <a:rPr lang="en-US" sz="2700" dirty="0" smtClean="0"/>
              <a:t> </a:t>
            </a:r>
            <a:r>
              <a:rPr lang="en-US" sz="2700" dirty="0" err="1" smtClean="0"/>
              <a:t>путем</a:t>
            </a:r>
            <a:r>
              <a:rPr lang="en-US" sz="2700" dirty="0" smtClean="0"/>
              <a:t> </a:t>
            </a:r>
            <a:r>
              <a:rPr lang="en-US" sz="2700" dirty="0" err="1" smtClean="0"/>
              <a:t>соответствующего</a:t>
            </a:r>
            <a:r>
              <a:rPr lang="en-US" sz="2700" dirty="0" smtClean="0"/>
              <a:t> </a:t>
            </a:r>
            <a:r>
              <a:rPr lang="en-US" sz="2700" dirty="0" err="1" smtClean="0"/>
              <a:t>воспитания</a:t>
            </a:r>
            <a:r>
              <a:rPr lang="en-US" sz="2700" dirty="0" smtClean="0"/>
              <a:t> и </a:t>
            </a:r>
            <a:r>
              <a:rPr lang="en-US" sz="2700" dirty="0" err="1" smtClean="0"/>
              <a:t>обучения</a:t>
            </a:r>
            <a:r>
              <a:rPr lang="en-US" sz="2700" dirty="0" smtClean="0"/>
              <a:t> </a:t>
            </a:r>
            <a:r>
              <a:rPr lang="en-US" sz="2700" dirty="0" err="1" smtClean="0"/>
              <a:t>ребенка</a:t>
            </a:r>
            <a:r>
              <a:rPr lang="en-US" sz="2700" dirty="0" smtClean="0"/>
              <a:t>.</a:t>
            </a:r>
            <a:r>
              <a:rPr lang="ru-RU" dirty="0" smtClean="0"/>
              <a:t/>
            </a:r>
            <a:br>
              <a:rPr lang="ru-RU" dirty="0" smtClean="0"/>
            </a:br>
            <a:endParaRPr lang="ru-RU" dirty="0"/>
          </a:p>
        </p:txBody>
      </p:sp>
      <p:pic>
        <p:nvPicPr>
          <p:cNvPr id="3" name="Рисунок 2" descr="1.jpg"/>
          <p:cNvPicPr>
            <a:picLocks noChangeAspect="1"/>
          </p:cNvPicPr>
          <p:nvPr/>
        </p:nvPicPr>
        <p:blipFill>
          <a:blip r:embed="rId2" cstate="screen"/>
          <a:stretch>
            <a:fillRect/>
          </a:stretch>
        </p:blipFill>
        <p:spPr>
          <a:xfrm>
            <a:off x="4714876" y="4357694"/>
            <a:ext cx="3539078" cy="220289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071810"/>
            <a:ext cx="8229600" cy="1069848"/>
          </a:xfrm>
        </p:spPr>
        <p:txBody>
          <a:bodyPr>
            <a:normAutofit fontScale="90000"/>
          </a:bodyPr>
          <a:lstStyle/>
          <a:p>
            <a:r>
              <a:rPr lang="en-US" sz="3100" b="1" dirty="0" err="1" smtClean="0"/>
              <a:t>Цель</a:t>
            </a:r>
            <a:r>
              <a:rPr lang="en-US" sz="3100" b="1" dirty="0" smtClean="0"/>
              <a:t> </a:t>
            </a:r>
            <a:r>
              <a:rPr lang="en-US" sz="3100" b="1" dirty="0" err="1" smtClean="0"/>
              <a:t>проекта</a:t>
            </a:r>
            <a:r>
              <a:rPr lang="en-US" sz="3100" b="1" dirty="0" smtClean="0"/>
              <a:t>:</a:t>
            </a:r>
            <a:r>
              <a:rPr lang="ru-RU" sz="2700" dirty="0" smtClean="0"/>
              <a:t/>
            </a:r>
            <a:br>
              <a:rPr lang="ru-RU" sz="2700" dirty="0" smtClean="0"/>
            </a:br>
            <a:r>
              <a:rPr lang="en-US" sz="2700" dirty="0" smtClean="0"/>
              <a:t>-</a:t>
            </a:r>
            <a:r>
              <a:rPr lang="en-US" sz="2700" dirty="0" err="1" smtClean="0"/>
              <a:t>выработать</a:t>
            </a:r>
            <a:r>
              <a:rPr lang="en-US" sz="2700" dirty="0" smtClean="0"/>
              <a:t> у </a:t>
            </a:r>
            <a:r>
              <a:rPr lang="en-US" sz="2700" dirty="0" err="1" smtClean="0"/>
              <a:t>детей</a:t>
            </a:r>
            <a:r>
              <a:rPr lang="en-US" sz="2700" dirty="0" smtClean="0"/>
              <a:t> </a:t>
            </a:r>
            <a:r>
              <a:rPr lang="en-US" sz="2700" dirty="0" err="1" smtClean="0"/>
              <a:t>потребность</a:t>
            </a:r>
            <a:r>
              <a:rPr lang="en-US" sz="2700" dirty="0" smtClean="0"/>
              <a:t> в </a:t>
            </a:r>
            <a:r>
              <a:rPr lang="en-US" sz="2700" dirty="0" err="1" smtClean="0"/>
              <a:t>соблюдении</a:t>
            </a:r>
            <a:r>
              <a:rPr lang="en-US" sz="2700" dirty="0" smtClean="0"/>
              <a:t> </a:t>
            </a:r>
            <a:r>
              <a:rPr lang="ru-RU" sz="2700" dirty="0" err="1" smtClean="0"/>
              <a:t>п</a:t>
            </a:r>
            <a:r>
              <a:rPr lang="en-US" sz="2700" dirty="0" err="1" smtClean="0"/>
              <a:t>равил</a:t>
            </a:r>
            <a:r>
              <a:rPr lang="en-US" sz="2700" dirty="0" smtClean="0"/>
              <a:t> </a:t>
            </a:r>
            <a:r>
              <a:rPr lang="en-US" sz="2700" dirty="0" err="1" smtClean="0"/>
              <a:t>дорожного</a:t>
            </a:r>
            <a:r>
              <a:rPr lang="en-US" sz="2700" dirty="0" smtClean="0"/>
              <a:t> </a:t>
            </a:r>
            <a:r>
              <a:rPr lang="en-US" sz="2700" dirty="0" err="1" smtClean="0"/>
              <a:t>движения</a:t>
            </a:r>
            <a:r>
              <a:rPr lang="en-US" sz="2700" dirty="0" smtClean="0"/>
              <a:t>;</a:t>
            </a:r>
            <a:r>
              <a:rPr lang="ru-RU" sz="2700" dirty="0" smtClean="0"/>
              <a:t/>
            </a:r>
            <a:br>
              <a:rPr lang="ru-RU" sz="2700" dirty="0" smtClean="0"/>
            </a:br>
            <a:r>
              <a:rPr lang="en-US" sz="2700" dirty="0" smtClean="0"/>
              <a:t>-</a:t>
            </a:r>
            <a:r>
              <a:rPr lang="en-US" sz="2700" dirty="0" err="1" smtClean="0"/>
              <a:t>подготовить</a:t>
            </a:r>
            <a:r>
              <a:rPr lang="en-US" sz="2700" dirty="0" smtClean="0"/>
              <a:t> </a:t>
            </a:r>
            <a:r>
              <a:rPr lang="en-US" sz="2700" dirty="0" err="1" smtClean="0"/>
              <a:t>дошкольников</a:t>
            </a:r>
            <a:r>
              <a:rPr lang="en-US" sz="2700" dirty="0" smtClean="0"/>
              <a:t> к </a:t>
            </a:r>
            <a:r>
              <a:rPr lang="en-US" sz="2700" dirty="0" err="1" smtClean="0"/>
              <a:t>целесообразным</a:t>
            </a:r>
            <a:r>
              <a:rPr lang="en-US" sz="2700" dirty="0" smtClean="0"/>
              <a:t> </a:t>
            </a:r>
            <a:r>
              <a:rPr lang="en-US" sz="2700" dirty="0" err="1" smtClean="0"/>
              <a:t>действиям</a:t>
            </a:r>
            <a:r>
              <a:rPr lang="en-US" sz="2700" dirty="0" smtClean="0"/>
              <a:t> в </a:t>
            </a:r>
            <a:r>
              <a:rPr lang="en-US" sz="2700" dirty="0" err="1" smtClean="0"/>
              <a:t>сложных</a:t>
            </a:r>
            <a:r>
              <a:rPr lang="en-US" sz="2700" dirty="0" smtClean="0"/>
              <a:t> </a:t>
            </a:r>
            <a:r>
              <a:rPr lang="en-US" sz="2700" dirty="0" err="1" smtClean="0"/>
              <a:t>ситуациях</a:t>
            </a:r>
            <a:r>
              <a:rPr lang="en-US" sz="2700" dirty="0" smtClean="0"/>
              <a:t> </a:t>
            </a:r>
            <a:r>
              <a:rPr lang="en-US" sz="2700" dirty="0" err="1" smtClean="0"/>
              <a:t>на</a:t>
            </a:r>
            <a:r>
              <a:rPr lang="en-US" sz="2700" dirty="0" smtClean="0"/>
              <a:t> </a:t>
            </a:r>
            <a:r>
              <a:rPr lang="en-US" sz="2700" dirty="0" err="1" smtClean="0"/>
              <a:t>дороге</a:t>
            </a:r>
            <a:r>
              <a:rPr lang="en-US" sz="2700" dirty="0" smtClean="0"/>
              <a:t>;</a:t>
            </a:r>
            <a:r>
              <a:rPr lang="ru-RU" sz="2700" dirty="0" smtClean="0"/>
              <a:t/>
            </a:r>
            <a:br>
              <a:rPr lang="ru-RU" sz="2700" dirty="0" smtClean="0"/>
            </a:br>
            <a:r>
              <a:rPr lang="en-US" sz="2700" dirty="0" smtClean="0"/>
              <a:t>-</a:t>
            </a:r>
            <a:r>
              <a:rPr lang="en-US" sz="2700" dirty="0" err="1" smtClean="0"/>
              <a:t>воспитать</a:t>
            </a:r>
            <a:r>
              <a:rPr lang="en-US" sz="2700" dirty="0" smtClean="0"/>
              <a:t> </a:t>
            </a:r>
            <a:r>
              <a:rPr lang="en-US" sz="2700" dirty="0" err="1" smtClean="0"/>
              <a:t>дисциплинированного</a:t>
            </a:r>
            <a:r>
              <a:rPr lang="en-US" sz="2700" dirty="0" smtClean="0"/>
              <a:t> </a:t>
            </a:r>
            <a:r>
              <a:rPr lang="en-US" sz="2700" dirty="0" err="1" smtClean="0"/>
              <a:t>пешехода</a:t>
            </a:r>
            <a:r>
              <a:rPr lang="en-US" sz="2700" dirty="0" smtClean="0"/>
              <a:t>.</a:t>
            </a:r>
            <a:r>
              <a:rPr lang="ru-RU" sz="2700" dirty="0" smtClean="0"/>
              <a:t/>
            </a:r>
            <a:br>
              <a:rPr lang="ru-RU" sz="2700" dirty="0" smtClean="0"/>
            </a:br>
            <a:r>
              <a:rPr lang="en-US" sz="3100" b="1" dirty="0" err="1" smtClean="0"/>
              <a:t>Задачи</a:t>
            </a:r>
            <a:r>
              <a:rPr lang="en-US" sz="3100" b="1" dirty="0" smtClean="0"/>
              <a:t> </a:t>
            </a:r>
            <a:r>
              <a:rPr lang="en-US" sz="3100" b="1" dirty="0" err="1" smtClean="0"/>
              <a:t>проекта</a:t>
            </a:r>
            <a:r>
              <a:rPr lang="en-US" sz="3100" b="1" dirty="0" smtClean="0"/>
              <a:t>:</a:t>
            </a:r>
            <a:r>
              <a:rPr lang="ru-RU" sz="2700" dirty="0" smtClean="0"/>
              <a:t/>
            </a:r>
            <a:br>
              <a:rPr lang="ru-RU" sz="2700" dirty="0" smtClean="0"/>
            </a:br>
            <a:r>
              <a:rPr lang="en-US" sz="2700" dirty="0" smtClean="0"/>
              <a:t>- </a:t>
            </a:r>
            <a:r>
              <a:rPr lang="en-US" sz="2700" dirty="0" err="1" smtClean="0"/>
              <a:t>познакомить</a:t>
            </a:r>
            <a:r>
              <a:rPr lang="en-US" sz="2700" dirty="0" smtClean="0"/>
              <a:t> </a:t>
            </a:r>
            <a:r>
              <a:rPr lang="en-US" sz="2700" dirty="0" err="1" smtClean="0"/>
              <a:t>детей</a:t>
            </a:r>
            <a:r>
              <a:rPr lang="en-US" sz="2700" dirty="0" smtClean="0"/>
              <a:t> с </a:t>
            </a:r>
            <a:r>
              <a:rPr lang="en-US" sz="2700" dirty="0" err="1" smtClean="0"/>
              <a:t>правилами</a:t>
            </a:r>
            <a:r>
              <a:rPr lang="en-US" sz="2700" dirty="0" smtClean="0"/>
              <a:t> </a:t>
            </a:r>
            <a:r>
              <a:rPr lang="en-US" sz="2700" dirty="0" err="1" smtClean="0"/>
              <a:t>дорожного</a:t>
            </a:r>
            <a:r>
              <a:rPr lang="en-US" sz="2700" dirty="0" smtClean="0"/>
              <a:t> </a:t>
            </a:r>
            <a:r>
              <a:rPr lang="en-US" sz="2700" dirty="0" err="1" smtClean="0"/>
              <a:t>движения</a:t>
            </a:r>
            <a:r>
              <a:rPr lang="en-US" sz="2700" dirty="0" smtClean="0"/>
              <a:t>. </a:t>
            </a:r>
            <a:r>
              <a:rPr lang="en-US" sz="2700" dirty="0" err="1" smtClean="0"/>
              <a:t>учить</a:t>
            </a:r>
            <a:r>
              <a:rPr lang="en-US" sz="2700" dirty="0" smtClean="0"/>
              <a:t> </a:t>
            </a:r>
            <a:r>
              <a:rPr lang="en-US" sz="2700" dirty="0" err="1" smtClean="0"/>
              <a:t>предвидеть</a:t>
            </a:r>
            <a:r>
              <a:rPr lang="en-US" sz="2700" dirty="0" smtClean="0"/>
              <a:t> </a:t>
            </a:r>
            <a:r>
              <a:rPr lang="en-US" sz="2700" dirty="0" err="1" smtClean="0"/>
              <a:t>опасные</a:t>
            </a:r>
            <a:r>
              <a:rPr lang="en-US" sz="2700" dirty="0" smtClean="0"/>
              <a:t> </a:t>
            </a:r>
            <a:r>
              <a:rPr lang="en-US" sz="2700" dirty="0" err="1" smtClean="0"/>
              <a:t>ситуации</a:t>
            </a:r>
            <a:r>
              <a:rPr lang="en-US" sz="2700" dirty="0" smtClean="0"/>
              <a:t> </a:t>
            </a:r>
            <a:r>
              <a:rPr lang="en-US" sz="2700" dirty="0" err="1" smtClean="0"/>
              <a:t>на</a:t>
            </a:r>
            <a:r>
              <a:rPr lang="en-US" sz="2700" dirty="0" smtClean="0"/>
              <a:t> </a:t>
            </a:r>
            <a:r>
              <a:rPr lang="en-US" sz="2700" dirty="0" err="1" smtClean="0"/>
              <a:t>улице</a:t>
            </a:r>
            <a:r>
              <a:rPr lang="en-US" sz="2700" dirty="0" smtClean="0"/>
              <a:t>.</a:t>
            </a:r>
            <a:r>
              <a:rPr lang="ru-RU" sz="2700" dirty="0" smtClean="0"/>
              <a:t/>
            </a:r>
            <a:br>
              <a:rPr lang="ru-RU" sz="2700" dirty="0" smtClean="0"/>
            </a:br>
            <a:r>
              <a:rPr lang="en-US" sz="2700" dirty="0" smtClean="0"/>
              <a:t>- </a:t>
            </a:r>
            <a:r>
              <a:rPr lang="en-US" sz="2700" dirty="0" err="1" smtClean="0"/>
              <a:t>познакомить</a:t>
            </a:r>
            <a:r>
              <a:rPr lang="en-US" sz="2700" dirty="0" smtClean="0"/>
              <a:t> с </a:t>
            </a:r>
            <a:r>
              <a:rPr lang="en-US" sz="2700" dirty="0" err="1" smtClean="0"/>
              <a:t>элементами</a:t>
            </a:r>
            <a:r>
              <a:rPr lang="en-US" sz="2700" dirty="0" smtClean="0"/>
              <a:t> </a:t>
            </a:r>
            <a:r>
              <a:rPr lang="en-US" sz="2700" dirty="0" err="1" smtClean="0"/>
              <a:t>улицы</a:t>
            </a:r>
            <a:r>
              <a:rPr lang="en-US" sz="2700" dirty="0" smtClean="0"/>
              <a:t> и </a:t>
            </a:r>
            <a:r>
              <a:rPr lang="en-US" sz="2700" dirty="0" err="1" smtClean="0"/>
              <a:t>правилами</a:t>
            </a:r>
            <a:r>
              <a:rPr lang="en-US" sz="2700" dirty="0" smtClean="0"/>
              <a:t> </a:t>
            </a:r>
            <a:r>
              <a:rPr lang="en-US" sz="2700" dirty="0" err="1" smtClean="0"/>
              <a:t>перехода</a:t>
            </a:r>
            <a:r>
              <a:rPr lang="en-US" sz="2700" dirty="0" smtClean="0"/>
              <a:t> </a:t>
            </a:r>
            <a:r>
              <a:rPr lang="en-US" sz="2700" dirty="0" err="1" smtClean="0"/>
              <a:t>дороги</a:t>
            </a:r>
            <a:r>
              <a:rPr lang="en-US" sz="2700" dirty="0" smtClean="0"/>
              <a:t>.</a:t>
            </a:r>
            <a:r>
              <a:rPr lang="ru-RU" sz="2700" dirty="0" smtClean="0"/>
              <a:t/>
            </a:r>
            <a:br>
              <a:rPr lang="ru-RU" sz="2700" dirty="0" smtClean="0"/>
            </a:br>
            <a:r>
              <a:rPr lang="en-US" sz="2700" dirty="0" smtClean="0"/>
              <a:t>- </a:t>
            </a:r>
            <a:r>
              <a:rPr lang="en-US" sz="2700" dirty="0" err="1" smtClean="0"/>
              <a:t>обобщить</a:t>
            </a:r>
            <a:r>
              <a:rPr lang="en-US" sz="2700" dirty="0" smtClean="0"/>
              <a:t> </a:t>
            </a:r>
            <a:r>
              <a:rPr lang="en-US" sz="2700" dirty="0" err="1" smtClean="0"/>
              <a:t>знания</a:t>
            </a:r>
            <a:r>
              <a:rPr lang="en-US" sz="2700" dirty="0" smtClean="0"/>
              <a:t> о </a:t>
            </a:r>
            <a:r>
              <a:rPr lang="en-US" sz="2700" dirty="0" err="1" smtClean="0"/>
              <a:t>светоорах</a:t>
            </a:r>
            <a:r>
              <a:rPr lang="en-US" sz="2700" dirty="0" smtClean="0"/>
              <a:t> и </a:t>
            </a:r>
            <a:r>
              <a:rPr lang="en-US" sz="2700" dirty="0" err="1" smtClean="0"/>
              <a:t>их</a:t>
            </a:r>
            <a:r>
              <a:rPr lang="en-US" sz="2700" dirty="0" smtClean="0"/>
              <a:t> </a:t>
            </a:r>
            <a:r>
              <a:rPr lang="en-US" sz="2700" dirty="0" err="1" smtClean="0"/>
              <a:t>сигналах</a:t>
            </a:r>
            <a:r>
              <a:rPr lang="en-US" sz="2700" dirty="0" smtClean="0"/>
              <a:t>.</a:t>
            </a:r>
            <a:r>
              <a:rPr lang="ru-RU" sz="2700" dirty="0" smtClean="0"/>
              <a:t/>
            </a:r>
            <a:br>
              <a:rPr lang="ru-RU" sz="2700" dirty="0" smtClean="0"/>
            </a:br>
            <a:r>
              <a:rPr lang="en-US" sz="2700" dirty="0" smtClean="0"/>
              <a:t> -</a:t>
            </a:r>
            <a:r>
              <a:rPr lang="en-US" sz="2700" dirty="0" err="1" smtClean="0"/>
              <a:t>Воспитывать</a:t>
            </a:r>
            <a:r>
              <a:rPr lang="en-US" sz="2700" dirty="0" smtClean="0"/>
              <a:t> у </a:t>
            </a:r>
            <a:r>
              <a:rPr lang="en-US" sz="2700" dirty="0" err="1" smtClean="0"/>
              <a:t>детей</a:t>
            </a:r>
            <a:r>
              <a:rPr lang="en-US" sz="2700" dirty="0" smtClean="0"/>
              <a:t> </a:t>
            </a:r>
            <a:r>
              <a:rPr lang="en-US" sz="2700" dirty="0" err="1" smtClean="0"/>
              <a:t>заботу</a:t>
            </a:r>
            <a:r>
              <a:rPr lang="en-US" sz="2700" dirty="0" smtClean="0"/>
              <a:t> о </a:t>
            </a:r>
            <a:r>
              <a:rPr lang="en-US" sz="2700" dirty="0" err="1" smtClean="0"/>
              <a:t>своей</a:t>
            </a:r>
            <a:r>
              <a:rPr lang="en-US" sz="2700" dirty="0" smtClean="0"/>
              <a:t> </a:t>
            </a:r>
            <a:r>
              <a:rPr lang="en-US" sz="2700" dirty="0" err="1" smtClean="0"/>
              <a:t>безопасности</a:t>
            </a:r>
            <a:r>
              <a:rPr lang="en-US" sz="2700" dirty="0" smtClean="0"/>
              <a:t> </a:t>
            </a:r>
            <a:r>
              <a:rPr lang="en-US" sz="2700" dirty="0" err="1" smtClean="0"/>
              <a:t>на</a:t>
            </a:r>
            <a:r>
              <a:rPr lang="en-US" sz="2700" dirty="0" smtClean="0"/>
              <a:t> </a:t>
            </a:r>
            <a:r>
              <a:rPr lang="en-US" sz="2700" dirty="0" err="1" smtClean="0"/>
              <a:t>дороге</a:t>
            </a:r>
            <a:r>
              <a:rPr lang="en-US" sz="2700" dirty="0" smtClean="0"/>
              <a:t>;</a:t>
            </a:r>
            <a:r>
              <a:rPr lang="ru-RU" sz="2700" dirty="0" smtClean="0"/>
              <a:t/>
            </a:r>
            <a:br>
              <a:rPr lang="ru-RU" sz="2700" dirty="0" smtClean="0"/>
            </a:br>
            <a:r>
              <a:rPr lang="en-US" sz="2700" dirty="0" smtClean="0"/>
              <a:t>-</a:t>
            </a:r>
            <a:r>
              <a:rPr lang="en-US" sz="2700" dirty="0" err="1" smtClean="0"/>
              <a:t>Закреплять</a:t>
            </a:r>
            <a:r>
              <a:rPr lang="en-US" sz="2700" dirty="0" smtClean="0"/>
              <a:t> </a:t>
            </a:r>
            <a:r>
              <a:rPr lang="en-US" sz="2700" dirty="0" err="1" smtClean="0"/>
              <a:t>правила</a:t>
            </a:r>
            <a:r>
              <a:rPr lang="en-US" sz="2700" dirty="0" smtClean="0"/>
              <a:t> </a:t>
            </a:r>
            <a:r>
              <a:rPr lang="en-US" sz="2700" dirty="0" err="1" smtClean="0"/>
              <a:t>культуры</a:t>
            </a:r>
            <a:r>
              <a:rPr lang="en-US" sz="2700" dirty="0" smtClean="0"/>
              <a:t> </a:t>
            </a:r>
            <a:r>
              <a:rPr lang="en-US" sz="2700" dirty="0" err="1" smtClean="0"/>
              <a:t>поведения</a:t>
            </a:r>
            <a:r>
              <a:rPr lang="en-US" sz="2700" dirty="0" smtClean="0"/>
              <a:t> </a:t>
            </a:r>
            <a:r>
              <a:rPr lang="en-US" sz="2700" dirty="0" err="1" smtClean="0"/>
              <a:t>на</a:t>
            </a:r>
            <a:r>
              <a:rPr lang="en-US" sz="2700" dirty="0" smtClean="0"/>
              <a:t> </a:t>
            </a:r>
            <a:r>
              <a:rPr lang="en-US" sz="2700" dirty="0" err="1" smtClean="0"/>
              <a:t>улице</a:t>
            </a:r>
            <a:r>
              <a:rPr lang="en-US" sz="2700" dirty="0" smtClean="0"/>
              <a:t>, в </a:t>
            </a:r>
            <a:r>
              <a:rPr lang="en-US" sz="2700" dirty="0" err="1" smtClean="0"/>
              <a:t>транспорте</a:t>
            </a:r>
            <a:r>
              <a:rPr lang="en-US" sz="2700" dirty="0" smtClean="0"/>
              <a:t>;</a:t>
            </a:r>
            <a:r>
              <a:rPr lang="ru-RU" dirty="0" smtClean="0"/>
              <a:t/>
            </a:r>
            <a:br>
              <a:rPr lang="ru-RU" dirty="0" smtClean="0"/>
            </a:b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285992"/>
            <a:ext cx="8229600" cy="1069848"/>
          </a:xfrm>
        </p:spPr>
        <p:txBody>
          <a:bodyPr>
            <a:normAutofit fontScale="90000"/>
          </a:bodyPr>
          <a:lstStyle/>
          <a:p>
            <a:r>
              <a:rPr lang="en-US" sz="3100" b="1" dirty="0" err="1" smtClean="0"/>
              <a:t>Предполагаемые</a:t>
            </a:r>
            <a:r>
              <a:rPr lang="en-US" sz="3100" b="1" dirty="0" smtClean="0"/>
              <a:t> </a:t>
            </a:r>
            <a:r>
              <a:rPr lang="en-US" sz="3100" b="1" dirty="0" err="1" smtClean="0"/>
              <a:t>результаты</a:t>
            </a:r>
            <a:r>
              <a:rPr lang="en-US" sz="3100" b="1" dirty="0" smtClean="0"/>
              <a:t>:</a:t>
            </a:r>
            <a:r>
              <a:rPr lang="ru-RU" sz="2700" dirty="0" smtClean="0"/>
              <a:t/>
            </a:r>
            <a:br>
              <a:rPr lang="ru-RU" sz="2700" dirty="0" smtClean="0"/>
            </a:br>
            <a:r>
              <a:rPr lang="en-US" sz="2700" dirty="0" smtClean="0"/>
              <a:t>-</a:t>
            </a:r>
            <a:r>
              <a:rPr lang="en-US" sz="2700" dirty="0" err="1" smtClean="0"/>
              <a:t>усвоение</a:t>
            </a:r>
            <a:r>
              <a:rPr lang="en-US" sz="2700" dirty="0" smtClean="0"/>
              <a:t> </a:t>
            </a:r>
            <a:r>
              <a:rPr lang="en-US" sz="2700" dirty="0" err="1" smtClean="0"/>
              <a:t>детьми</a:t>
            </a:r>
            <a:r>
              <a:rPr lang="en-US" sz="2700" dirty="0" smtClean="0"/>
              <a:t> </a:t>
            </a:r>
            <a:r>
              <a:rPr lang="en-US" sz="2700" dirty="0" err="1" smtClean="0"/>
              <a:t>знаний,представлений</a:t>
            </a:r>
            <a:r>
              <a:rPr lang="en-US" sz="2700" dirty="0" smtClean="0"/>
              <a:t> о </a:t>
            </a:r>
            <a:r>
              <a:rPr lang="en-US" sz="2700" dirty="0" err="1" smtClean="0"/>
              <a:t>правилах</a:t>
            </a:r>
            <a:r>
              <a:rPr lang="en-US" sz="2700" dirty="0" smtClean="0"/>
              <a:t> </a:t>
            </a:r>
            <a:r>
              <a:rPr lang="en-US" sz="2700" dirty="0" err="1" smtClean="0"/>
              <a:t>дорожного</a:t>
            </a:r>
            <a:r>
              <a:rPr lang="en-US" sz="2700" dirty="0" smtClean="0"/>
              <a:t> </a:t>
            </a:r>
            <a:r>
              <a:rPr lang="en-US" sz="2700" dirty="0" err="1" smtClean="0"/>
              <a:t>движения</a:t>
            </a:r>
            <a:r>
              <a:rPr lang="en-US" sz="2700" dirty="0" smtClean="0"/>
              <a:t>;</a:t>
            </a:r>
            <a:r>
              <a:rPr lang="ru-RU" sz="2700" dirty="0" smtClean="0"/>
              <a:t/>
            </a:r>
            <a:br>
              <a:rPr lang="ru-RU" sz="2700" dirty="0" smtClean="0"/>
            </a:br>
            <a:r>
              <a:rPr lang="en-US" sz="2700" dirty="0" smtClean="0"/>
              <a:t>- </a:t>
            </a:r>
            <a:r>
              <a:rPr lang="en-US" sz="2700" dirty="0" err="1" smtClean="0"/>
              <a:t>повышения</a:t>
            </a:r>
            <a:r>
              <a:rPr lang="en-US" sz="2700" dirty="0" smtClean="0"/>
              <a:t> </a:t>
            </a:r>
            <a:r>
              <a:rPr lang="en-US" sz="2700" dirty="0" err="1" smtClean="0"/>
              <a:t>уровня</a:t>
            </a:r>
            <a:r>
              <a:rPr lang="en-US" sz="2700" dirty="0" smtClean="0"/>
              <a:t> </a:t>
            </a:r>
            <a:r>
              <a:rPr lang="en-US" sz="2700" dirty="0" err="1" smtClean="0"/>
              <a:t>ответственности</a:t>
            </a:r>
            <a:r>
              <a:rPr lang="en-US" sz="2700" dirty="0" smtClean="0"/>
              <a:t> </a:t>
            </a:r>
            <a:r>
              <a:rPr lang="en-US" sz="2700" dirty="0" err="1" smtClean="0"/>
              <a:t>за</a:t>
            </a:r>
            <a:r>
              <a:rPr lang="en-US" sz="2700" dirty="0" smtClean="0"/>
              <a:t> </a:t>
            </a:r>
            <a:r>
              <a:rPr lang="en-US" sz="2700" dirty="0" err="1" smtClean="0"/>
              <a:t>безопасность</a:t>
            </a:r>
            <a:r>
              <a:rPr lang="en-US" sz="2700" dirty="0" smtClean="0"/>
              <a:t> </a:t>
            </a:r>
            <a:r>
              <a:rPr lang="en-US" sz="2700" dirty="0" err="1" smtClean="0"/>
              <a:t>своей</a:t>
            </a:r>
            <a:r>
              <a:rPr lang="en-US" sz="2700" dirty="0" smtClean="0"/>
              <a:t> </a:t>
            </a:r>
            <a:r>
              <a:rPr lang="en-US" sz="2700" dirty="0" err="1" smtClean="0"/>
              <a:t>жизни</a:t>
            </a:r>
            <a:r>
              <a:rPr lang="en-US" sz="2700" dirty="0" smtClean="0"/>
              <a:t>;</a:t>
            </a:r>
            <a:r>
              <a:rPr lang="ru-RU" sz="2700" dirty="0" smtClean="0"/>
              <a:t/>
            </a:r>
            <a:br>
              <a:rPr lang="ru-RU" sz="2700" dirty="0" smtClean="0"/>
            </a:br>
            <a:r>
              <a:rPr lang="en-US" sz="2700" dirty="0" smtClean="0"/>
              <a:t>- </a:t>
            </a:r>
            <a:r>
              <a:rPr lang="en-US" sz="2700" dirty="0" err="1" smtClean="0"/>
              <a:t>развитие</a:t>
            </a:r>
            <a:r>
              <a:rPr lang="en-US" sz="2700" dirty="0" smtClean="0"/>
              <a:t> у </a:t>
            </a:r>
            <a:r>
              <a:rPr lang="en-US" sz="2700" dirty="0" err="1" smtClean="0"/>
              <a:t>детей</a:t>
            </a:r>
            <a:r>
              <a:rPr lang="en-US" sz="2700" dirty="0" smtClean="0"/>
              <a:t> </a:t>
            </a:r>
            <a:r>
              <a:rPr lang="en-US" sz="2700" dirty="0" err="1" smtClean="0"/>
              <a:t>самостоятельности</a:t>
            </a:r>
            <a:r>
              <a:rPr lang="en-US" sz="2700" dirty="0" smtClean="0"/>
              <a:t> , </a:t>
            </a:r>
            <a:r>
              <a:rPr lang="en-US" sz="2700" dirty="0" err="1" smtClean="0"/>
              <a:t>самосознания</a:t>
            </a:r>
            <a:r>
              <a:rPr lang="en-US" sz="2700" dirty="0" smtClean="0"/>
              <a:t>, </a:t>
            </a:r>
            <a:r>
              <a:rPr lang="en-US" sz="2700" dirty="0" err="1" smtClean="0"/>
              <a:t>активности</a:t>
            </a:r>
            <a:r>
              <a:rPr lang="en-US" sz="2700" dirty="0" smtClean="0"/>
              <a:t>;</a:t>
            </a:r>
            <a:r>
              <a:rPr lang="ru-RU" sz="2700" dirty="0" smtClean="0"/>
              <a:t/>
            </a:r>
            <a:br>
              <a:rPr lang="ru-RU" sz="2700" dirty="0" smtClean="0"/>
            </a:br>
            <a:r>
              <a:rPr lang="en-US" sz="2700" dirty="0" smtClean="0"/>
              <a:t>- </a:t>
            </a:r>
            <a:r>
              <a:rPr lang="en-US" sz="2700" dirty="0" err="1" smtClean="0"/>
              <a:t>вовлечение</a:t>
            </a:r>
            <a:r>
              <a:rPr lang="en-US" sz="2700" dirty="0" smtClean="0"/>
              <a:t> </a:t>
            </a:r>
            <a:r>
              <a:rPr lang="en-US" sz="2700" dirty="0" err="1" smtClean="0"/>
              <a:t>родителей</a:t>
            </a:r>
            <a:r>
              <a:rPr lang="en-US" sz="2700" dirty="0" smtClean="0"/>
              <a:t> в </a:t>
            </a:r>
            <a:r>
              <a:rPr lang="en-US" sz="2700" dirty="0" err="1" smtClean="0"/>
              <a:t>совместную</a:t>
            </a:r>
            <a:r>
              <a:rPr lang="en-US" sz="2700" dirty="0" smtClean="0"/>
              <a:t> </a:t>
            </a:r>
            <a:r>
              <a:rPr lang="en-US" sz="2700" dirty="0" err="1" smtClean="0"/>
              <a:t>деятельность</a:t>
            </a:r>
            <a:r>
              <a:rPr lang="en-US" sz="2700" dirty="0" smtClean="0"/>
              <a:t> в </a:t>
            </a:r>
            <a:r>
              <a:rPr lang="en-US" sz="2700" dirty="0" err="1" smtClean="0"/>
              <a:t>условиях</a:t>
            </a:r>
            <a:r>
              <a:rPr lang="en-US" sz="2700" dirty="0" smtClean="0"/>
              <a:t> </a:t>
            </a:r>
            <a:r>
              <a:rPr lang="en-US" sz="2700" dirty="0" err="1" smtClean="0"/>
              <a:t>семьи</a:t>
            </a:r>
            <a:r>
              <a:rPr lang="en-US" sz="2700" dirty="0" smtClean="0"/>
              <a:t> и </a:t>
            </a:r>
            <a:r>
              <a:rPr lang="en-US" sz="2700" dirty="0" err="1" smtClean="0"/>
              <a:t>детского</a:t>
            </a:r>
            <a:r>
              <a:rPr lang="en-US" sz="2700" dirty="0" smtClean="0"/>
              <a:t> </a:t>
            </a:r>
            <a:r>
              <a:rPr lang="en-US" sz="2700" dirty="0" err="1" smtClean="0"/>
              <a:t>сада</a:t>
            </a:r>
            <a:r>
              <a:rPr lang="en-US" sz="2700" dirty="0" smtClean="0"/>
              <a:t>.</a:t>
            </a:r>
            <a:r>
              <a:rPr lang="ru-RU" dirty="0" smtClean="0"/>
              <a:t/>
            </a:r>
            <a:br>
              <a:rPr lang="ru-RU" dirty="0" smtClean="0"/>
            </a:br>
            <a:endParaRPr lang="ru-RU" dirty="0"/>
          </a:p>
        </p:txBody>
      </p:sp>
      <p:pic>
        <p:nvPicPr>
          <p:cNvPr id="3" name="Рисунок 2" descr="полицейский.jpg"/>
          <p:cNvPicPr>
            <a:picLocks noChangeAspect="1"/>
          </p:cNvPicPr>
          <p:nvPr/>
        </p:nvPicPr>
        <p:blipFill>
          <a:blip r:embed="rId2" cstate="screen"/>
          <a:stretch>
            <a:fillRect/>
          </a:stretch>
        </p:blipFill>
        <p:spPr>
          <a:xfrm>
            <a:off x="3143240" y="4429132"/>
            <a:ext cx="1803089" cy="226328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500306"/>
            <a:ext cx="8229600" cy="1069848"/>
          </a:xfrm>
        </p:spPr>
        <p:txBody>
          <a:bodyPr>
            <a:normAutofit fontScale="90000"/>
          </a:bodyPr>
          <a:lstStyle/>
          <a:p>
            <a:r>
              <a:rPr lang="ru-RU" sz="3100" b="1" dirty="0" smtClean="0"/>
              <a:t>                  </a:t>
            </a:r>
            <a:r>
              <a:rPr lang="en-US" sz="3100" b="1" dirty="0" err="1" smtClean="0"/>
              <a:t>Этапы</a:t>
            </a:r>
            <a:r>
              <a:rPr lang="en-US" sz="3100" b="1" dirty="0" smtClean="0"/>
              <a:t> </a:t>
            </a:r>
            <a:r>
              <a:rPr lang="en-US" sz="3100" b="1" dirty="0" err="1" smtClean="0"/>
              <a:t>проекта</a:t>
            </a:r>
            <a:r>
              <a:rPr lang="ru-RU" sz="2700" dirty="0" smtClean="0"/>
              <a:t/>
            </a:r>
            <a:br>
              <a:rPr lang="ru-RU" sz="2700" dirty="0" smtClean="0"/>
            </a:br>
            <a:r>
              <a:rPr lang="en-US" sz="2700" b="1" dirty="0" smtClean="0"/>
              <a:t>1 </a:t>
            </a:r>
            <a:r>
              <a:rPr lang="en-US" sz="2700" b="1" dirty="0" err="1" smtClean="0"/>
              <a:t>этап</a:t>
            </a:r>
            <a:r>
              <a:rPr lang="en-US" sz="2700" dirty="0" smtClean="0"/>
              <a:t>. </a:t>
            </a:r>
            <a:r>
              <a:rPr lang="en-US" sz="2700" b="1" dirty="0" err="1" smtClean="0"/>
              <a:t>Подготовительный</a:t>
            </a:r>
            <a:r>
              <a:rPr lang="ru-RU" sz="2700" dirty="0" smtClean="0"/>
              <a:t/>
            </a:r>
            <a:br>
              <a:rPr lang="ru-RU" sz="2700" dirty="0" smtClean="0"/>
            </a:br>
            <a:r>
              <a:rPr lang="en-US" sz="2700" dirty="0" smtClean="0"/>
              <a:t>-</a:t>
            </a:r>
            <a:r>
              <a:rPr lang="en-US" sz="2700" dirty="0" err="1" smtClean="0"/>
              <a:t>подбор</a:t>
            </a:r>
            <a:r>
              <a:rPr lang="en-US" sz="2700" dirty="0" smtClean="0"/>
              <a:t> </a:t>
            </a:r>
            <a:r>
              <a:rPr lang="en-US" sz="2700" dirty="0" err="1" smtClean="0"/>
              <a:t>детской</a:t>
            </a:r>
            <a:r>
              <a:rPr lang="en-US" sz="2700" dirty="0" smtClean="0"/>
              <a:t> </a:t>
            </a:r>
            <a:r>
              <a:rPr lang="en-US" sz="2700" dirty="0" err="1" smtClean="0"/>
              <a:t>художественной</a:t>
            </a:r>
            <a:r>
              <a:rPr lang="en-US" sz="2700" dirty="0" smtClean="0"/>
              <a:t> </a:t>
            </a:r>
            <a:r>
              <a:rPr lang="en-US" sz="2700" dirty="0" err="1" smtClean="0"/>
              <a:t>литературы</a:t>
            </a:r>
            <a:r>
              <a:rPr lang="en-US" sz="2700" dirty="0" smtClean="0"/>
              <a:t> </a:t>
            </a:r>
            <a:r>
              <a:rPr lang="en-US" sz="2700" dirty="0" err="1" smtClean="0"/>
              <a:t>для</a:t>
            </a:r>
            <a:r>
              <a:rPr lang="en-US" sz="2700" dirty="0" smtClean="0"/>
              <a:t> </a:t>
            </a:r>
            <a:r>
              <a:rPr lang="en-US" sz="2700" dirty="0" err="1" smtClean="0"/>
              <a:t>чтения</a:t>
            </a:r>
            <a:r>
              <a:rPr lang="en-US" sz="2700" dirty="0" smtClean="0"/>
              <a:t> </a:t>
            </a:r>
            <a:r>
              <a:rPr lang="en-US" sz="2700" dirty="0" err="1" smtClean="0"/>
              <a:t>детям</a:t>
            </a:r>
            <a:r>
              <a:rPr lang="en-US" sz="2700" dirty="0" smtClean="0"/>
              <a:t>;</a:t>
            </a:r>
            <a:r>
              <a:rPr lang="ru-RU" sz="2700" dirty="0" smtClean="0"/>
              <a:t/>
            </a:r>
            <a:br>
              <a:rPr lang="ru-RU" sz="2700" dirty="0" smtClean="0"/>
            </a:br>
            <a:r>
              <a:rPr lang="en-US" sz="2700" dirty="0" smtClean="0"/>
              <a:t>-</a:t>
            </a:r>
            <a:r>
              <a:rPr lang="en-US" sz="2700" dirty="0" err="1" smtClean="0"/>
              <a:t>работа</a:t>
            </a:r>
            <a:r>
              <a:rPr lang="en-US" sz="2700" dirty="0" smtClean="0"/>
              <a:t> с </a:t>
            </a:r>
            <a:r>
              <a:rPr lang="en-US" sz="2700" dirty="0" err="1" smtClean="0"/>
              <a:t>методическим</a:t>
            </a:r>
            <a:r>
              <a:rPr lang="en-US" sz="2700" dirty="0" smtClean="0"/>
              <a:t> </a:t>
            </a:r>
            <a:r>
              <a:rPr lang="en-US" sz="2700" dirty="0" err="1" smtClean="0"/>
              <a:t>материалом</a:t>
            </a:r>
            <a:r>
              <a:rPr lang="en-US" sz="2700" dirty="0" smtClean="0"/>
              <a:t>, </a:t>
            </a:r>
            <a:r>
              <a:rPr lang="en-US" sz="2700" dirty="0" err="1" smtClean="0"/>
              <a:t>литературой</a:t>
            </a:r>
            <a:r>
              <a:rPr lang="en-US" sz="2700" dirty="0" smtClean="0"/>
              <a:t> </a:t>
            </a:r>
            <a:r>
              <a:rPr lang="en-US" sz="2700" dirty="0" err="1" smtClean="0"/>
              <a:t>по</a:t>
            </a:r>
            <a:r>
              <a:rPr lang="en-US" sz="2700" dirty="0" smtClean="0"/>
              <a:t> </a:t>
            </a:r>
            <a:r>
              <a:rPr lang="en-US" sz="2700" dirty="0" err="1" smtClean="0"/>
              <a:t>данной</a:t>
            </a:r>
            <a:r>
              <a:rPr lang="en-US" sz="2700" dirty="0" smtClean="0"/>
              <a:t> </a:t>
            </a:r>
            <a:r>
              <a:rPr lang="en-US" sz="2700" dirty="0" err="1" smtClean="0"/>
              <a:t>теме</a:t>
            </a:r>
            <a:r>
              <a:rPr lang="en-US" sz="2700" dirty="0" smtClean="0"/>
              <a:t>.</a:t>
            </a:r>
            <a:r>
              <a:rPr lang="ru-RU" sz="2700" dirty="0" smtClean="0"/>
              <a:t/>
            </a:r>
            <a:br>
              <a:rPr lang="ru-RU" sz="2700" dirty="0" smtClean="0"/>
            </a:br>
            <a:r>
              <a:rPr lang="en-US" sz="2700" dirty="0" smtClean="0"/>
              <a:t>-</a:t>
            </a:r>
            <a:r>
              <a:rPr lang="en-US" sz="2700" dirty="0" err="1" smtClean="0"/>
              <a:t>Оформление</a:t>
            </a:r>
            <a:r>
              <a:rPr lang="en-US" sz="2700" dirty="0" smtClean="0"/>
              <a:t> </a:t>
            </a:r>
            <a:r>
              <a:rPr lang="en-US" sz="2700" dirty="0" err="1" smtClean="0"/>
              <a:t>информационного</a:t>
            </a:r>
            <a:r>
              <a:rPr lang="en-US" sz="2700" dirty="0" smtClean="0"/>
              <a:t> </a:t>
            </a:r>
            <a:r>
              <a:rPr lang="en-US" sz="2700" dirty="0" err="1" smtClean="0"/>
              <a:t>стенда</a:t>
            </a:r>
            <a:r>
              <a:rPr lang="en-US" sz="2700" dirty="0" smtClean="0"/>
              <a:t> </a:t>
            </a:r>
            <a:r>
              <a:rPr lang="en-US" sz="2700" dirty="0" err="1" smtClean="0"/>
              <a:t>для</a:t>
            </a:r>
            <a:r>
              <a:rPr lang="en-US" sz="2700" dirty="0" smtClean="0"/>
              <a:t> </a:t>
            </a:r>
            <a:r>
              <a:rPr lang="en-US" sz="2700" dirty="0" err="1" smtClean="0"/>
              <a:t>родителей</a:t>
            </a:r>
            <a:r>
              <a:rPr lang="en-US" sz="2700" dirty="0" smtClean="0"/>
              <a:t> </a:t>
            </a:r>
            <a:r>
              <a:rPr lang="en-US" sz="2700" dirty="0" err="1" smtClean="0"/>
              <a:t>по</a:t>
            </a:r>
            <a:r>
              <a:rPr lang="en-US" sz="2700" dirty="0" smtClean="0"/>
              <a:t> ПДД.</a:t>
            </a:r>
            <a:r>
              <a:rPr lang="ru-RU" sz="2700" dirty="0" smtClean="0"/>
              <a:t/>
            </a:r>
            <a:br>
              <a:rPr lang="ru-RU" sz="2700" dirty="0" smtClean="0"/>
            </a:br>
            <a:r>
              <a:rPr lang="en-US" sz="2700" dirty="0" smtClean="0"/>
              <a:t>-</a:t>
            </a:r>
            <a:r>
              <a:rPr lang="en-US" sz="2700" dirty="0" err="1" smtClean="0"/>
              <a:t>анкетирование</a:t>
            </a:r>
            <a:r>
              <a:rPr lang="en-US" sz="2700" dirty="0" smtClean="0"/>
              <a:t> </a:t>
            </a:r>
            <a:r>
              <a:rPr lang="en-US" sz="2700" dirty="0" err="1" smtClean="0"/>
              <a:t>родителей</a:t>
            </a:r>
            <a:r>
              <a:rPr lang="ru-RU" dirty="0" smtClean="0"/>
              <a:t/>
            </a:r>
            <a:br>
              <a:rPr lang="ru-RU" dirty="0" smtClean="0"/>
            </a:br>
            <a:endParaRPr lang="ru-RU" dirty="0"/>
          </a:p>
        </p:txBody>
      </p:sp>
      <p:pic>
        <p:nvPicPr>
          <p:cNvPr id="3" name="Рисунок 2" descr="doroga_deti1.jpg"/>
          <p:cNvPicPr>
            <a:picLocks noChangeAspect="1"/>
          </p:cNvPicPr>
          <p:nvPr/>
        </p:nvPicPr>
        <p:blipFill>
          <a:blip r:embed="rId2" cstate="screen"/>
          <a:stretch>
            <a:fillRect/>
          </a:stretch>
        </p:blipFill>
        <p:spPr>
          <a:xfrm>
            <a:off x="4786314" y="3839764"/>
            <a:ext cx="4024314" cy="301823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285992"/>
            <a:ext cx="8229600" cy="1069848"/>
          </a:xfrm>
        </p:spPr>
        <p:txBody>
          <a:bodyPr>
            <a:normAutofit fontScale="90000"/>
          </a:bodyPr>
          <a:lstStyle/>
          <a:p>
            <a:r>
              <a:rPr lang="en-US" sz="3100" b="1" dirty="0" smtClean="0"/>
              <a:t>2 </a:t>
            </a:r>
            <a:r>
              <a:rPr lang="en-US" sz="3100" b="1" dirty="0" err="1" smtClean="0"/>
              <a:t>этап</a:t>
            </a:r>
            <a:r>
              <a:rPr lang="en-US" sz="3100" b="1" dirty="0" smtClean="0"/>
              <a:t>.  </a:t>
            </a:r>
            <a:r>
              <a:rPr lang="ru-RU" sz="3100" b="1" dirty="0" smtClean="0"/>
              <a:t>П</a:t>
            </a:r>
            <a:r>
              <a:rPr lang="en-US" sz="3100" b="1" dirty="0" err="1" smtClean="0"/>
              <a:t>рактический</a:t>
            </a:r>
            <a:r>
              <a:rPr lang="ru-RU" sz="2700" dirty="0" smtClean="0"/>
              <a:t/>
            </a:r>
            <a:br>
              <a:rPr lang="ru-RU" sz="2700" dirty="0" smtClean="0"/>
            </a:br>
            <a:r>
              <a:rPr lang="en-US" sz="2700" dirty="0" smtClean="0"/>
              <a:t>-</a:t>
            </a:r>
            <a:r>
              <a:rPr lang="en-US" sz="2700" dirty="0" err="1" smtClean="0"/>
              <a:t>проведение</a:t>
            </a:r>
            <a:r>
              <a:rPr lang="en-US" sz="2700" dirty="0" smtClean="0"/>
              <a:t> с </a:t>
            </a:r>
            <a:r>
              <a:rPr lang="en-US" sz="2700" dirty="0" err="1" smtClean="0"/>
              <a:t>детьми</a:t>
            </a:r>
            <a:r>
              <a:rPr lang="en-US" sz="2700" dirty="0" smtClean="0"/>
              <a:t> </a:t>
            </a:r>
            <a:r>
              <a:rPr lang="en-US" sz="2700" dirty="0" err="1" smtClean="0"/>
              <a:t>бесед</a:t>
            </a:r>
            <a:r>
              <a:rPr lang="en-US" sz="2700" dirty="0" smtClean="0"/>
              <a:t>;</a:t>
            </a:r>
            <a:r>
              <a:rPr lang="ru-RU" sz="2700" dirty="0" smtClean="0"/>
              <a:t/>
            </a:r>
            <a:br>
              <a:rPr lang="ru-RU" sz="2700" dirty="0" smtClean="0"/>
            </a:br>
            <a:r>
              <a:rPr lang="en-US" sz="2700" dirty="0" smtClean="0"/>
              <a:t>-</a:t>
            </a:r>
            <a:r>
              <a:rPr lang="en-US" sz="2700" dirty="0" err="1" smtClean="0"/>
              <a:t>проведение</a:t>
            </a:r>
            <a:r>
              <a:rPr lang="en-US" sz="2700" dirty="0" smtClean="0"/>
              <a:t> </a:t>
            </a:r>
            <a:r>
              <a:rPr lang="en-US" sz="2700" dirty="0" err="1" smtClean="0"/>
              <a:t>подвижных</a:t>
            </a:r>
            <a:r>
              <a:rPr lang="en-US" sz="2700" dirty="0" smtClean="0"/>
              <a:t>, </a:t>
            </a:r>
            <a:r>
              <a:rPr lang="en-US" sz="2700" dirty="0" err="1" smtClean="0"/>
              <a:t>дидактических</a:t>
            </a:r>
            <a:r>
              <a:rPr lang="en-US" sz="2700" dirty="0" smtClean="0"/>
              <a:t>, </a:t>
            </a:r>
            <a:r>
              <a:rPr lang="en-US" sz="2700" dirty="0" err="1" smtClean="0"/>
              <a:t>сюжетно-ролевых</a:t>
            </a:r>
            <a:r>
              <a:rPr lang="en-US" sz="2700" dirty="0" smtClean="0"/>
              <a:t> </a:t>
            </a:r>
            <a:r>
              <a:rPr lang="en-US" sz="2700" dirty="0" err="1" smtClean="0"/>
              <a:t>игр</a:t>
            </a:r>
            <a:r>
              <a:rPr lang="en-US" sz="2700" dirty="0" smtClean="0"/>
              <a:t>;</a:t>
            </a:r>
            <a:r>
              <a:rPr lang="ru-RU" sz="2700" dirty="0" smtClean="0"/>
              <a:t/>
            </a:r>
            <a:br>
              <a:rPr lang="ru-RU" sz="2700" dirty="0" smtClean="0"/>
            </a:br>
            <a:r>
              <a:rPr lang="en-US" sz="2700" dirty="0" smtClean="0"/>
              <a:t>-</a:t>
            </a:r>
            <a:r>
              <a:rPr lang="en-US" sz="2700" dirty="0" err="1" smtClean="0"/>
              <a:t>занятия</a:t>
            </a:r>
            <a:r>
              <a:rPr lang="en-US" sz="2700" dirty="0" smtClean="0"/>
              <a:t> </a:t>
            </a:r>
            <a:r>
              <a:rPr lang="en-US" sz="2700" dirty="0" err="1" smtClean="0"/>
              <a:t>на</a:t>
            </a:r>
            <a:r>
              <a:rPr lang="en-US" sz="2700" dirty="0" smtClean="0"/>
              <a:t> </a:t>
            </a:r>
            <a:r>
              <a:rPr lang="en-US" sz="2700" dirty="0" err="1" smtClean="0"/>
              <a:t>данную</a:t>
            </a:r>
            <a:r>
              <a:rPr lang="en-US" sz="2700" dirty="0" smtClean="0"/>
              <a:t> </a:t>
            </a:r>
            <a:r>
              <a:rPr lang="en-US" sz="2700" dirty="0" err="1" smtClean="0"/>
              <a:t>тему</a:t>
            </a:r>
            <a:r>
              <a:rPr lang="en-US" sz="2700" dirty="0" smtClean="0"/>
              <a:t>;</a:t>
            </a:r>
            <a:r>
              <a:rPr lang="ru-RU" sz="2700" dirty="0" smtClean="0"/>
              <a:t/>
            </a:r>
            <a:br>
              <a:rPr lang="ru-RU" sz="2700" dirty="0" smtClean="0"/>
            </a:br>
            <a:r>
              <a:rPr lang="en-US" sz="2700" dirty="0" smtClean="0"/>
              <a:t>-</a:t>
            </a:r>
            <a:r>
              <a:rPr lang="en-US" sz="2700" dirty="0" err="1" smtClean="0"/>
              <a:t>чтение</a:t>
            </a:r>
            <a:r>
              <a:rPr lang="en-US" sz="2700" dirty="0" smtClean="0"/>
              <a:t> </a:t>
            </a:r>
            <a:r>
              <a:rPr lang="en-US" sz="2700" dirty="0" err="1" smtClean="0"/>
              <a:t>художественной</a:t>
            </a:r>
            <a:r>
              <a:rPr lang="en-US" sz="2700" dirty="0" smtClean="0"/>
              <a:t> </a:t>
            </a:r>
            <a:r>
              <a:rPr lang="en-US" sz="2700" dirty="0" err="1" smtClean="0"/>
              <a:t>литературы</a:t>
            </a:r>
            <a:r>
              <a:rPr lang="en-US" sz="2700" dirty="0" smtClean="0"/>
              <a:t> </a:t>
            </a:r>
            <a:r>
              <a:rPr lang="en-US" sz="2700" dirty="0" err="1" smtClean="0"/>
              <a:t>детям</a:t>
            </a:r>
            <a:r>
              <a:rPr lang="en-US" sz="2700" dirty="0" smtClean="0"/>
              <a:t> (</a:t>
            </a:r>
            <a:r>
              <a:rPr lang="en-US" sz="2700" dirty="0" err="1" smtClean="0"/>
              <a:t>заучивание</a:t>
            </a:r>
            <a:r>
              <a:rPr lang="en-US" sz="2700" dirty="0" smtClean="0"/>
              <a:t> </a:t>
            </a:r>
            <a:r>
              <a:rPr lang="en-US" sz="2700" dirty="0" err="1" smtClean="0"/>
              <a:t>стихов</a:t>
            </a:r>
            <a:r>
              <a:rPr lang="en-US" sz="2700" dirty="0" smtClean="0"/>
              <a:t>, </a:t>
            </a:r>
            <a:r>
              <a:rPr lang="en-US" sz="2700" dirty="0" err="1" smtClean="0"/>
              <a:t>загадывание</a:t>
            </a:r>
            <a:r>
              <a:rPr lang="en-US" sz="2700" dirty="0" smtClean="0"/>
              <a:t> </a:t>
            </a:r>
            <a:r>
              <a:rPr lang="en-US" sz="2700" dirty="0" err="1" smtClean="0"/>
              <a:t>загадок</a:t>
            </a:r>
            <a:r>
              <a:rPr lang="en-US" sz="2700" dirty="0" smtClean="0"/>
              <a:t> </a:t>
            </a:r>
            <a:r>
              <a:rPr lang="en-US" sz="2700" dirty="0" err="1" smtClean="0"/>
              <a:t>по</a:t>
            </a:r>
            <a:r>
              <a:rPr lang="en-US" sz="2700" dirty="0" smtClean="0"/>
              <a:t> </a:t>
            </a:r>
            <a:r>
              <a:rPr lang="en-US" sz="2700" dirty="0" err="1" smtClean="0"/>
              <a:t>теме</a:t>
            </a:r>
            <a:r>
              <a:rPr lang="en-US" sz="2700" dirty="0" smtClean="0"/>
              <a:t>) ;</a:t>
            </a:r>
            <a:r>
              <a:rPr lang="ru-RU" sz="2700" dirty="0" smtClean="0"/>
              <a:t/>
            </a:r>
            <a:br>
              <a:rPr lang="ru-RU" sz="2700" dirty="0" smtClean="0"/>
            </a:br>
            <a:r>
              <a:rPr lang="en-US" sz="2700" dirty="0" smtClean="0"/>
              <a:t>-</a:t>
            </a:r>
            <a:r>
              <a:rPr lang="en-US" sz="2700" dirty="0" err="1" smtClean="0"/>
              <a:t>Просмотр</a:t>
            </a:r>
            <a:r>
              <a:rPr lang="en-US" sz="2700" dirty="0" smtClean="0"/>
              <a:t> </a:t>
            </a:r>
            <a:r>
              <a:rPr lang="en-US" sz="2700" dirty="0" err="1" smtClean="0"/>
              <a:t>видеоматериалов</a:t>
            </a:r>
            <a:r>
              <a:rPr lang="en-US" sz="2700" dirty="0" smtClean="0"/>
              <a:t>;</a:t>
            </a:r>
            <a:r>
              <a:rPr lang="ru-RU" dirty="0" smtClean="0"/>
              <a:t/>
            </a:r>
            <a:br>
              <a:rPr lang="ru-RU" dirty="0" smtClean="0"/>
            </a:br>
            <a:r>
              <a:rPr lang="en-US" dirty="0" smtClean="0"/>
              <a:t> </a:t>
            </a:r>
            <a:r>
              <a:rPr lang="ru-RU" dirty="0" smtClean="0"/>
              <a:t/>
            </a:r>
            <a:br>
              <a:rPr lang="ru-RU" dirty="0" smtClean="0"/>
            </a:br>
            <a:endParaRPr lang="ru-RU" dirty="0"/>
          </a:p>
        </p:txBody>
      </p:sp>
      <p:pic>
        <p:nvPicPr>
          <p:cNvPr id="4" name="Рисунок 3" descr="4218627.jpg"/>
          <p:cNvPicPr>
            <a:picLocks noChangeAspect="1"/>
          </p:cNvPicPr>
          <p:nvPr/>
        </p:nvPicPr>
        <p:blipFill>
          <a:blip r:embed="rId2" cstate="screen"/>
          <a:stretch>
            <a:fillRect/>
          </a:stretch>
        </p:blipFill>
        <p:spPr>
          <a:xfrm>
            <a:off x="4929190" y="3643314"/>
            <a:ext cx="3855438" cy="271462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357430"/>
            <a:ext cx="8229600" cy="1069848"/>
          </a:xfrm>
        </p:spPr>
        <p:txBody>
          <a:bodyPr>
            <a:normAutofit fontScale="90000"/>
          </a:bodyPr>
          <a:lstStyle/>
          <a:p>
            <a:r>
              <a:rPr lang="en-US" sz="3100" b="1" dirty="0" smtClean="0"/>
              <a:t>3 </a:t>
            </a:r>
            <a:r>
              <a:rPr lang="en-US" sz="3100" b="1" dirty="0" err="1" smtClean="0"/>
              <a:t>этап</a:t>
            </a:r>
            <a:r>
              <a:rPr lang="en-US" sz="3100" b="1" dirty="0" smtClean="0"/>
              <a:t>. </a:t>
            </a:r>
            <a:r>
              <a:rPr lang="en-US" sz="3100" b="1" dirty="0" err="1" smtClean="0"/>
              <a:t>Заключительный</a:t>
            </a:r>
            <a:r>
              <a:rPr lang="ru-RU" sz="2700" dirty="0" smtClean="0"/>
              <a:t/>
            </a:r>
            <a:br>
              <a:rPr lang="ru-RU" sz="2700" dirty="0" smtClean="0"/>
            </a:br>
            <a:r>
              <a:rPr lang="en-US" sz="2700" dirty="0" err="1" smtClean="0"/>
              <a:t>Подведение</a:t>
            </a:r>
            <a:r>
              <a:rPr lang="en-US" sz="2700" dirty="0" smtClean="0"/>
              <a:t> </a:t>
            </a:r>
            <a:r>
              <a:rPr lang="en-US" sz="2700" dirty="0" err="1" smtClean="0"/>
              <a:t>итогов</a:t>
            </a:r>
            <a:r>
              <a:rPr lang="en-US" sz="2700" dirty="0" smtClean="0"/>
              <a:t> </a:t>
            </a:r>
            <a:r>
              <a:rPr lang="en-US" sz="2700" dirty="0" err="1" smtClean="0"/>
              <a:t>проекта</a:t>
            </a:r>
            <a:r>
              <a:rPr lang="en-US" sz="2700" dirty="0" smtClean="0"/>
              <a:t> </a:t>
            </a:r>
            <a:r>
              <a:rPr lang="en-US" sz="2700" dirty="0" err="1" smtClean="0"/>
              <a:t>игра</a:t>
            </a:r>
            <a:r>
              <a:rPr lang="en-US" sz="2700" dirty="0" smtClean="0"/>
              <a:t> </a:t>
            </a:r>
            <a:r>
              <a:rPr lang="en-US" sz="2700" dirty="0" err="1" smtClean="0"/>
              <a:t>путешествие</a:t>
            </a:r>
            <a:r>
              <a:rPr lang="en-US" sz="2700" dirty="0" smtClean="0"/>
              <a:t> “ </a:t>
            </a:r>
            <a:r>
              <a:rPr lang="en-US" sz="2700" b="1" dirty="0" smtClean="0"/>
              <a:t> </a:t>
            </a:r>
            <a:r>
              <a:rPr lang="en-US" sz="2700" dirty="0" smtClean="0"/>
              <a:t>«В </a:t>
            </a:r>
            <a:r>
              <a:rPr lang="en-US" sz="2700" dirty="0" err="1" smtClean="0"/>
              <a:t>гостях</a:t>
            </a:r>
            <a:r>
              <a:rPr lang="en-US" sz="2700" dirty="0" smtClean="0"/>
              <a:t> у </a:t>
            </a:r>
            <a:r>
              <a:rPr lang="en-US" sz="2700" dirty="0" err="1" smtClean="0"/>
              <a:t>Светофорчика</a:t>
            </a:r>
            <a:r>
              <a:rPr lang="en-US" sz="2700" dirty="0" smtClean="0"/>
              <a:t>».  </a:t>
            </a:r>
            <a:r>
              <a:rPr lang="ru-RU" sz="2700" dirty="0" smtClean="0"/>
              <a:t/>
            </a:r>
            <a:br>
              <a:rPr lang="ru-RU" sz="2700" dirty="0" smtClean="0"/>
            </a:br>
            <a:r>
              <a:rPr lang="en-US" sz="2700" dirty="0" err="1" smtClean="0"/>
              <a:t>Результаты</a:t>
            </a:r>
            <a:r>
              <a:rPr lang="en-US" sz="2700" dirty="0" smtClean="0"/>
              <a:t>:</a:t>
            </a:r>
            <a:r>
              <a:rPr lang="ru-RU" sz="2700" dirty="0" smtClean="0"/>
              <a:t/>
            </a:r>
            <a:br>
              <a:rPr lang="ru-RU" sz="2700" dirty="0" smtClean="0"/>
            </a:br>
            <a:r>
              <a:rPr lang="en-US" sz="2700" dirty="0" smtClean="0"/>
              <a:t>-</a:t>
            </a:r>
            <a:r>
              <a:rPr lang="en-US" sz="2700" dirty="0" err="1" smtClean="0"/>
              <a:t>выставка</a:t>
            </a:r>
            <a:r>
              <a:rPr lang="en-US" sz="2700" dirty="0" smtClean="0"/>
              <a:t> </a:t>
            </a:r>
            <a:r>
              <a:rPr lang="en-US" sz="2700" dirty="0" err="1" smtClean="0"/>
              <a:t>детских</a:t>
            </a:r>
            <a:r>
              <a:rPr lang="en-US" sz="2700" dirty="0" smtClean="0"/>
              <a:t> </a:t>
            </a:r>
            <a:r>
              <a:rPr lang="en-US" sz="2700" dirty="0" err="1" smtClean="0"/>
              <a:t>работ</a:t>
            </a:r>
            <a:r>
              <a:rPr lang="en-US" sz="2700" dirty="0" smtClean="0"/>
              <a:t>.</a:t>
            </a:r>
            <a:r>
              <a:rPr lang="ru-RU" sz="2700" dirty="0" smtClean="0"/>
              <a:t/>
            </a:r>
            <a:br>
              <a:rPr lang="ru-RU" sz="2700" dirty="0" smtClean="0"/>
            </a:br>
            <a:r>
              <a:rPr lang="ru-RU" sz="2700" dirty="0" smtClean="0"/>
              <a:t>-стенгазета (фото выставка) "Как мы изучали правила дорожного движения"</a:t>
            </a:r>
            <a:br>
              <a:rPr lang="ru-RU" sz="2700" dirty="0" smtClean="0"/>
            </a:br>
            <a:r>
              <a:rPr lang="en-US" sz="2700" dirty="0" smtClean="0"/>
              <a:t>- </a:t>
            </a:r>
            <a:r>
              <a:rPr lang="en-US" sz="2700" dirty="0" err="1" smtClean="0"/>
              <a:t>презентация</a:t>
            </a:r>
            <a:r>
              <a:rPr lang="en-US" sz="2700" dirty="0" smtClean="0"/>
              <a:t> </a:t>
            </a:r>
            <a:r>
              <a:rPr lang="en-US" sz="2700" dirty="0" err="1" smtClean="0"/>
              <a:t>проекта</a:t>
            </a:r>
            <a:r>
              <a:rPr lang="ru-RU" dirty="0" smtClean="0"/>
              <a:t/>
            </a:r>
            <a:br>
              <a:rPr lang="ru-RU" dirty="0" smtClean="0"/>
            </a:br>
            <a:r>
              <a:rPr lang="ru-RU" dirty="0" smtClean="0"/>
              <a:t> </a:t>
            </a:r>
            <a:br>
              <a:rPr lang="ru-RU" dirty="0" smtClean="0"/>
            </a:br>
            <a:endParaRPr lang="ru-RU" dirty="0"/>
          </a:p>
        </p:txBody>
      </p:sp>
      <p:pic>
        <p:nvPicPr>
          <p:cNvPr id="3" name="Рисунок 2" descr="полицейский.jpg"/>
          <p:cNvPicPr>
            <a:picLocks noChangeAspect="1"/>
          </p:cNvPicPr>
          <p:nvPr/>
        </p:nvPicPr>
        <p:blipFill>
          <a:blip r:embed="rId2" cstate="screen"/>
          <a:stretch>
            <a:fillRect/>
          </a:stretch>
        </p:blipFill>
        <p:spPr>
          <a:xfrm>
            <a:off x="4714876" y="3357562"/>
            <a:ext cx="2517469" cy="3159987"/>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357166"/>
            <a:ext cx="8229600" cy="1069848"/>
          </a:xfrm>
        </p:spPr>
        <p:txBody>
          <a:bodyPr/>
          <a:lstStyle/>
          <a:p>
            <a:r>
              <a:rPr lang="ru-RU" dirty="0" smtClean="0">
                <a:solidFill>
                  <a:srgbClr val="FF0000"/>
                </a:solidFill>
              </a:rPr>
              <a:t>Продуктивная деятельность</a:t>
            </a:r>
            <a:endParaRPr lang="ru-RU" dirty="0">
              <a:solidFill>
                <a:srgbClr val="FF0000"/>
              </a:solidFill>
            </a:endParaRPr>
          </a:p>
        </p:txBody>
      </p:sp>
      <p:pic>
        <p:nvPicPr>
          <p:cNvPr id="3" name="Рисунок 2" descr="DSCF0187.jpg"/>
          <p:cNvPicPr>
            <a:picLocks noChangeAspect="1"/>
          </p:cNvPicPr>
          <p:nvPr/>
        </p:nvPicPr>
        <p:blipFill>
          <a:blip r:embed="rId2" cstate="screen"/>
          <a:stretch>
            <a:fillRect/>
          </a:stretch>
        </p:blipFill>
        <p:spPr>
          <a:xfrm>
            <a:off x="1285852" y="1357298"/>
            <a:ext cx="7048517" cy="5286388"/>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227</TotalTime>
  <Words>121</Words>
  <Application>Microsoft Office PowerPoint</Application>
  <PresentationFormat>Экран (4:3)</PresentationFormat>
  <Paragraphs>20</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Городская</vt:lpstr>
      <vt:lpstr>Проект</vt:lpstr>
      <vt:lpstr>Тип проекта: По характеру продукта: творческо-исследовательский По числу участников: групповой По времени проведения: среднесрочный   Срок реализации: сентябрь-октябрь 2015 года  Участники проекта: воспитанники старшей разновозрастной  группы, воспитатели, родители. Возраст участников: 4-7 лет   </vt:lpstr>
      <vt:lpstr>Актуальность: Ежегодно на дорогах нашей страны гибнут десятки детей, более тысячи получают серьезные травмы. Очень часто это происходит потому, что дети не знают правила дорожной безопасности или нарушают их, не осознавая трагических последствий своей беспечности. Избежать опасности на дороге можно лишь путем соответствующего воспитания и обучения ребенка. </vt:lpstr>
      <vt:lpstr>Цель проекта: -выработать у детей потребность в соблюдении правил дорожного движения; -подготовить дошкольников к целесообразным действиям в сложных ситуациях на дороге; -воспитать дисциплинированного пешехода. Задачи проекта: - познакомить детей с правилами дорожного движения. учить предвидеть опасные ситуации на улице. - познакомить с элементами улицы и правилами перехода дороги. - обобщить знания о светоорах и их сигналах.  -Воспитывать у детей заботу о своей безопасности на дороге; -Закреплять правила культуры поведения на улице, в транспорте; </vt:lpstr>
      <vt:lpstr>Предполагаемые результаты: -усвоение детьми знаний,представлений о правилах дорожного движения; - повышения уровня ответственности за безопасность своей жизни; - развитие у детей самостоятельности , самосознания, активности; - вовлечение родителей в совместную деятельность в условиях семьи и детского сада. </vt:lpstr>
      <vt:lpstr>                  Этапы проекта 1 этап. Подготовительный -подбор детской художественной литературы для чтения детям; -работа с методическим материалом, литературой по данной теме. -Оформление информационного стенда для родителей по ПДД. -анкетирование родителей </vt:lpstr>
      <vt:lpstr>2 этап.  Практический -проведение с детьми бесед; -проведение подвижных, дидактических, сюжетно-ролевых игр; -занятия на данную тему; -чтение художественной литературы детям (заучивание стихов, загадывание загадок по теме) ; -Просмотр видеоматериалов;   </vt:lpstr>
      <vt:lpstr>3 этап. Заключительный Подведение итогов проекта игра путешествие “  «В гостях у Светофорчика».   Результаты: -выставка детских работ. -стенгазета (фото выставка) "Как мы изучали правила дорожного движения" - презентация проекта   </vt:lpstr>
      <vt:lpstr>Продуктивная деятельность</vt:lpstr>
      <vt:lpstr>Раскрась машину</vt:lpstr>
      <vt:lpstr>«Дом на нашей улице»</vt:lpstr>
      <vt:lpstr>Аппликация «Светофор»</vt:lpstr>
      <vt:lpstr>Настольные игры «Дорожные знаки» «Назови правильно знак»  </vt:lpstr>
      <vt:lpstr>                              «Перекресток»</vt:lpstr>
      <vt:lpstr>Прогулка к знакам дорожного движения</vt:lpstr>
      <vt:lpstr>Информационный стенд для родителей</vt:lpstr>
      <vt:lpstr>     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dc:title>
  <dc:creator>User</dc:creator>
  <cp:lastModifiedBy>89043774990</cp:lastModifiedBy>
  <cp:revision>24</cp:revision>
  <dcterms:created xsi:type="dcterms:W3CDTF">2015-10-03T05:40:38Z</dcterms:created>
  <dcterms:modified xsi:type="dcterms:W3CDTF">2017-09-03T12:22:47Z</dcterms:modified>
</cp:coreProperties>
</file>