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7" r:id="rId29"/>
    <p:sldId id="27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FBFB07-6669-48FE-A3A3-573279CAE18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E6AD60-DC00-429C-AD44-243210C70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286125"/>
            <a:ext cx="8458200" cy="121444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3 ясельная группа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Руководитель Шакимова М.С.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458200" cy="271464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Проект «</a:t>
            </a:r>
            <a:r>
              <a:rPr lang="ru-RU" sz="6000" smtClean="0">
                <a:solidFill>
                  <a:schemeClr val="tx1"/>
                </a:solidFill>
              </a:rPr>
              <a:t>Любознайки» </a:t>
            </a:r>
            <a:r>
              <a:rPr lang="ru-RU" sz="3400" dirty="0" smtClean="0">
                <a:solidFill>
                  <a:schemeClr val="tx1"/>
                </a:solidFill>
              </a:rPr>
              <a:t>/познавательно-исследовательский/</a:t>
            </a:r>
            <a:endParaRPr lang="ru-RU" sz="3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Мои фотографий\7гр. ЯСЛИ 16-17 г\опыты\2017-03-20 10.33.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71480"/>
            <a:ext cx="8143932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«Воздушные пузыри»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E:\Мои фотографий\7гр. ЯСЛИ 16-17 г\опыты\2017-03-20 10.26.50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85860"/>
            <a:ext cx="3429024" cy="4873625"/>
          </a:xfrm>
          <a:prstGeom prst="rect">
            <a:avLst/>
          </a:prstGeom>
          <a:noFill/>
        </p:spPr>
      </p:pic>
      <p:pic>
        <p:nvPicPr>
          <p:cNvPr id="4099" name="Picture 3" descr="E:\Мои фотографий\7гр. ЯСЛИ 16-17 г\опыты\2017-03-20 10.27.11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071546"/>
            <a:ext cx="3429024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5072098" cy="10112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Игра </a:t>
            </a:r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i="1" dirty="0" err="1" smtClean="0">
                <a:solidFill>
                  <a:schemeClr val="tx1"/>
                </a:solidFill>
              </a:rPr>
              <a:t>Бульбочки</a:t>
            </a:r>
            <a:r>
              <a:rPr lang="ru-RU" i="1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E:\Мои фотографий\7гр. ЯСЛИ 16-17 г\опыты\2017-03-14 09.56.43 - коп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29322" y="285728"/>
            <a:ext cx="2959044" cy="5643570"/>
          </a:xfrm>
          <a:prstGeom prst="rect">
            <a:avLst/>
          </a:prstGeom>
          <a:noFill/>
        </p:spPr>
      </p:pic>
      <p:pic>
        <p:nvPicPr>
          <p:cNvPr id="7171" name="Picture 3" descr="E:\Мои фотографий\7гр. ЯСЛИ 16-17 г\опыты\2017-03-14 09.54.28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14488"/>
            <a:ext cx="5500726" cy="457203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857364"/>
            <a:ext cx="3786214" cy="30003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«Переливание воды»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E:\Мои фотографий\7гр. ЯСЛИ 16-17 г\опыты\2017-03-20 10.29.50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786346" cy="64064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358246" cy="7254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«Легкий – тяжелый»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9" name="Picture 3" descr="E:\Мои фотографий\7гр. ЯСЛИ 16-17 г\опыты\2017-03-14 09.52.45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497068"/>
            <a:ext cx="7143799" cy="436082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E:\Мои фотографий\7гр. ЯСЛИ 16-17 г\опыты\2017-03-14 09.53.18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571480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E:\Мои фотографий\7гр. ЯСЛИ 16-17 г\опыты\2017-03-14 09.53.25 - копия (2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71480"/>
            <a:ext cx="7719218" cy="550072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43966" cy="9397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Домашние эксперименты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Дом\Desktop\опыты\поповы\IMG_55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0" y="1600200"/>
            <a:ext cx="7393805" cy="487362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опыты\поповы\IMG_55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8215370" cy="611665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опыты\чекрыгины\DSC_0003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9" y="571480"/>
            <a:ext cx="7715304" cy="578647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Актуальность темы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472518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Дети очень любят экспериментировать. Исследовательская деятельность вызывает огромный интерес у детей. Исследования представляют возможность ребенку самому найти ответы на вопросы «как?» и «почему?». Неутолимая жажда новых впечатлений, любознательность, постоянное стремление экспериментировать, самостоятельно искать новые сведения о мире рассматриваются как важнейшие черты детского поведения. Исследовательская активность - естественное состояние ребенка, он настроен на познание мира, он хочет все знать. Это огромная возможность для детей думать, пробовать, экспериментировать, а самое главное </a:t>
            </a:r>
            <a:r>
              <a:rPr lang="ru-RU" sz="2000" dirty="0" err="1" smtClean="0"/>
              <a:t>самовыражаться</a:t>
            </a:r>
            <a:r>
              <a:rPr lang="ru-RU" sz="2000" dirty="0" smtClean="0"/>
              <a:t>. Опыты чем-то напоминают детям фокусы, они необычны, они удивляют.</a:t>
            </a: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опыты\кужантаевы\image1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3857652" cy="6143667"/>
          </a:xfrm>
          <a:prstGeom prst="rect">
            <a:avLst/>
          </a:prstGeom>
          <a:noFill/>
        </p:spPr>
      </p:pic>
      <p:pic>
        <p:nvPicPr>
          <p:cNvPr id="4099" name="Picture 3" descr="C:\Users\Дом\Desktop\опыты\кужантаевы\image8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57166"/>
            <a:ext cx="4000528" cy="625128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опыты\кужантаевы\image13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78134"/>
            <a:ext cx="3857652" cy="6175069"/>
          </a:xfrm>
          <a:prstGeom prst="rect">
            <a:avLst/>
          </a:prstGeom>
          <a:noFill/>
        </p:spPr>
      </p:pic>
      <p:pic>
        <p:nvPicPr>
          <p:cNvPr id="5123" name="Picture 3" descr="C:\Users\Дом\Desktop\опыты\кужантаевы\image9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77496"/>
            <a:ext cx="3714776" cy="623127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опыты\полубояровы\IMG_229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008" y="428604"/>
            <a:ext cx="4325553" cy="5929354"/>
          </a:xfrm>
          <a:prstGeom prst="rect">
            <a:avLst/>
          </a:prstGeom>
          <a:noFill/>
        </p:spPr>
      </p:pic>
      <p:pic>
        <p:nvPicPr>
          <p:cNvPr id="6147" name="Picture 3" descr="C:\Users\Дом\Desktop\опыты\полубояровы\IMG_223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428604"/>
            <a:ext cx="3913991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опыты\полубояровы\IMG_22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85728"/>
            <a:ext cx="5614998" cy="3214686"/>
          </a:xfrm>
          <a:prstGeom prst="rect">
            <a:avLst/>
          </a:prstGeom>
          <a:noFill/>
        </p:spPr>
      </p:pic>
      <p:pic>
        <p:nvPicPr>
          <p:cNvPr id="7171" name="Picture 3" descr="C:\Users\Дом\Desktop\опыты\полубояровы\IMG_223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643314"/>
            <a:ext cx="5357850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опыты\полубояровы\IMG_225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642918"/>
            <a:ext cx="3786214" cy="5715040"/>
          </a:xfrm>
          <a:prstGeom prst="rect">
            <a:avLst/>
          </a:prstGeom>
          <a:noFill/>
        </p:spPr>
      </p:pic>
      <p:pic>
        <p:nvPicPr>
          <p:cNvPr id="8195" name="Picture 3" descr="C:\Users\Дом\Desktop\опыты\полубояровы\IMG_22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7166"/>
            <a:ext cx="4286280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\Desktop\опыты\полубояровы\IMG_226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39900"/>
            <a:ext cx="4000528" cy="6189496"/>
          </a:xfrm>
          <a:prstGeom prst="rect">
            <a:avLst/>
          </a:prstGeom>
          <a:noFill/>
        </p:spPr>
      </p:pic>
      <p:pic>
        <p:nvPicPr>
          <p:cNvPr id="9219" name="Picture 3" descr="C:\Users\Дом\Desktop\опыты\полубояровы\IMG_226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88334"/>
            <a:ext cx="4071966" cy="624106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ом\Desktop\опыты\аршакян\20170326_225040 (27.03.2017 21-06-43)\20170326_225040 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4572032" cy="3357562"/>
          </a:xfrm>
          <a:prstGeom prst="rect">
            <a:avLst/>
          </a:prstGeom>
          <a:noFill/>
        </p:spPr>
      </p:pic>
      <p:pic>
        <p:nvPicPr>
          <p:cNvPr id="6" name="Picture 3" descr="C:\Users\Дом\Desktop\опыты\аршакян\20170326_225040 (27.03.2017 21-06-43)\20170326_225040 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14686"/>
            <a:ext cx="4357686" cy="350046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ом\Desktop\опыты\аршакян\20170326_225040 (27.03.2017 21-06-43)\20170326_225040 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4500594" cy="3128974"/>
          </a:xfrm>
          <a:prstGeom prst="rect">
            <a:avLst/>
          </a:prstGeom>
          <a:noFill/>
        </p:spPr>
      </p:pic>
      <p:pic>
        <p:nvPicPr>
          <p:cNvPr id="11267" name="Picture 3" descr="C:\Users\Дом\Desktop\опыты\аршакян\20170326_225040 (27.03.2017 21-06-43)\20170326_225040 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2571744"/>
            <a:ext cx="5500726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\Desktop\опыты\аршакян\20170326_225040 (27.03.2017 21-06-43)\20170326_225040 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4643470" cy="3414726"/>
          </a:xfrm>
          <a:prstGeom prst="rect">
            <a:avLst/>
          </a:prstGeom>
          <a:noFill/>
        </p:spPr>
      </p:pic>
      <p:pic>
        <p:nvPicPr>
          <p:cNvPr id="12291" name="Picture 3" descr="C:\Users\Дом\Desktop\опыты\аршакян\20170326_225040 (27.03.2017 21-06-43)\20170326_225040 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14686"/>
            <a:ext cx="4643470" cy="342902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8258204" cy="5643602"/>
          </a:xfrm>
        </p:spPr>
        <p:txBody>
          <a:bodyPr/>
          <a:lstStyle/>
          <a:p>
            <a:pPr algn="just"/>
            <a:r>
              <a:rPr lang="ru-RU" sz="3600" u="sng" dirty="0" smtClean="0"/>
              <a:t>Заключительный этап проекта:</a:t>
            </a:r>
            <a:r>
              <a:rPr lang="ru-RU" sz="3600" dirty="0" smtClean="0"/>
              <a:t> </a:t>
            </a:r>
          </a:p>
          <a:p>
            <a:pPr algn="just">
              <a:buNone/>
            </a:pPr>
            <a:r>
              <a:rPr lang="ru-RU" sz="3600" dirty="0" smtClean="0"/>
              <a:t>презентация результатов </a:t>
            </a:r>
          </a:p>
          <a:p>
            <a:pPr algn="just">
              <a:buNone/>
            </a:pPr>
            <a:r>
              <a:rPr lang="ru-RU" sz="3600" dirty="0" smtClean="0"/>
              <a:t>исследовательской деятельности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2000264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tx1"/>
                </a:solidFill>
              </a:rPr>
              <a:t>Цель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развивать познавательную сферу детей через опытно-экспериментальную  деятельность.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357430"/>
            <a:ext cx="8686800" cy="372269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Задачи:</a:t>
            </a:r>
            <a:r>
              <a:rPr lang="ru-RU" sz="2800" dirty="0" smtClean="0"/>
              <a:t> создание условий для экспериментальной деятельности детей  и развития познавательного интереса детей; развивать у детей любознательность в процессе наблюдений и  практического экспериментирования с объектами; привлечь внимание родителей к методу экспериментирования.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258285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Предполагаемый результат: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расширить и углубить знания и представления ребенка об окружающем мире;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развить познавательные умения через экспериментальную деятельность.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7901014" cy="5000660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/>
              <a:t>Предварительная работа: </a:t>
            </a:r>
            <a:r>
              <a:rPr lang="ru-RU" sz="2800" dirty="0" smtClean="0"/>
              <a:t>чтение художественной литературы, рассматривание иллюстраций, беседы «Водичка, водичка, умой мое личико…» «Зачем нужна вода», организованно-образовательная деятельность, наблюдение за объектами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План реализации 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u="sng" dirty="0" smtClean="0"/>
              <a:t>Подготовительный этап проекта:</a:t>
            </a:r>
            <a:r>
              <a:rPr lang="ru-RU" sz="2800" dirty="0" smtClean="0"/>
              <a:t> составление и создание опытов, экспериментов с объектом исследования</a:t>
            </a:r>
            <a:r>
              <a:rPr lang="ru-RU" sz="2800" b="1" dirty="0" smtClean="0"/>
              <a:t>, </a:t>
            </a:r>
            <a:r>
              <a:rPr lang="ru-RU" sz="2800" dirty="0" smtClean="0"/>
              <a:t>постановка  и определение цели и задач исследовательской работы, подбор художественной литературы, наглядного материала и материала для проведения опытов, изучение литературы.</a:t>
            </a:r>
          </a:p>
          <a:p>
            <a:pPr>
              <a:buNone/>
            </a:pPr>
            <a:r>
              <a:rPr lang="ru-RU" sz="2800" dirty="0" smtClean="0"/>
              <a:t>Домашнее задание: подбор опытов для самостоятельного проведения,  опыты родителей с детьми дома.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429684" cy="62865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Исследовательский этап проекта:</a:t>
            </a:r>
            <a:r>
              <a:rPr lang="ru-RU" dirty="0" smtClean="0"/>
              <a:t> беседы «Водичка, водичка, умой мое личико…» «Зачем нужна вода», рассматривание иллюстраций, чтение художественной литературы, организованно-образовательная деятельность - «Комнатные растения», «Знакомство с золотой рыбкой», «Как ухаживать за аквариумом», «Ознакомление с качествами предметов», наблюдение за поливкой комнатных растений в группе, опыты.</a:t>
            </a:r>
          </a:p>
          <a:p>
            <a:pPr lvl="0"/>
            <a:r>
              <a:rPr lang="ru-RU" dirty="0" smtClean="0"/>
              <a:t>Игра – опыт «Прятки с водой» (окрашивание воды).</a:t>
            </a:r>
          </a:p>
          <a:p>
            <a:pPr>
              <a:buNone/>
            </a:pPr>
            <a:r>
              <a:rPr lang="ru-RU" dirty="0" smtClean="0"/>
              <a:t>Цель: накапливать представления о свойствах воды: жидкая, прозрачная, бесцветная; подведение к пониманию того, что вода может изменять цвет.</a:t>
            </a:r>
          </a:p>
          <a:p>
            <a:pPr lvl="0"/>
            <a:r>
              <a:rPr lang="ru-RU" dirty="0" smtClean="0"/>
              <a:t>«Вода холодная и горячая» -  тут у нас работает осязание.</a:t>
            </a:r>
          </a:p>
          <a:p>
            <a:pPr lvl="0"/>
            <a:r>
              <a:rPr lang="ru-RU" i="1" dirty="0" smtClean="0"/>
              <a:t>«Воздушные пузыри»</a:t>
            </a:r>
            <a:r>
              <a:rPr lang="ru-RU" dirty="0" smtClean="0"/>
              <a:t> </a:t>
            </a:r>
            <a:r>
              <a:rPr lang="ru-RU" i="1" dirty="0" smtClean="0"/>
              <a:t>— </a:t>
            </a:r>
            <a:r>
              <a:rPr lang="ru-RU" dirty="0" smtClean="0"/>
              <a:t>при помощи соломинки можно сделать пузыри в стакане, наблюдаем, что происходит, когда дуем в трубочку.</a:t>
            </a:r>
          </a:p>
          <a:p>
            <a:pPr lvl="0"/>
            <a:r>
              <a:rPr lang="ru-RU" dirty="0" smtClean="0"/>
              <a:t>Игра </a:t>
            </a:r>
            <a:r>
              <a:rPr lang="ru-RU" i="1" dirty="0" smtClean="0"/>
              <a:t>«</a:t>
            </a:r>
            <a:r>
              <a:rPr lang="ru-RU" i="1" dirty="0" err="1" smtClean="0"/>
              <a:t>Бульбочки</a:t>
            </a:r>
            <a:r>
              <a:rPr lang="ru-RU" i="1" dirty="0" smtClean="0"/>
              <a:t>».</a:t>
            </a:r>
            <a:r>
              <a:rPr lang="ru-RU" dirty="0" smtClean="0"/>
              <a:t> Дети опускают в воду резиновые игрушки и наблюдают, как выходят пузырьки воздуха из воды.</a:t>
            </a:r>
          </a:p>
          <a:p>
            <a:pPr lvl="0"/>
            <a:r>
              <a:rPr lang="ru-RU" dirty="0" smtClean="0"/>
              <a:t>«Переливание воды». Цель: формировать знания о том, что вода льется из разных сосудов по-разному.                     </a:t>
            </a:r>
          </a:p>
          <a:p>
            <a:pPr lvl="0"/>
            <a:r>
              <a:rPr lang="ru-RU" dirty="0" smtClean="0"/>
              <a:t>«Легкий – тяжелый». Цель: помочь определить, что предметы бывают легкие и тяжелые; тяжёлые предметы тонут в воде, а лёгкие плавают.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1000132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Игра – опыт «Прятки с водой» (окрашивание воды).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Мои фотографий\7гр. ЯСЛИ 16-17 г\опыты\2017-03-14 09.37.58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784659"/>
            <a:ext cx="3786214" cy="5709395"/>
          </a:xfrm>
          <a:prstGeom prst="rect">
            <a:avLst/>
          </a:prstGeom>
          <a:noFill/>
        </p:spPr>
      </p:pic>
      <p:pic>
        <p:nvPicPr>
          <p:cNvPr id="1027" name="Picture 3" descr="E:\Мои фотографий\7гр. ЯСЛИ 16-17 г\опыты\2017-03-14 09.38.24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928670"/>
            <a:ext cx="4286280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ои фотографий\7гр. ЯСЛИ 16-17 г\опыты\2017-03-14 09.36.3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4572032" cy="3286148"/>
          </a:xfrm>
          <a:prstGeom prst="rect">
            <a:avLst/>
          </a:prstGeom>
          <a:noFill/>
        </p:spPr>
      </p:pic>
      <p:pic>
        <p:nvPicPr>
          <p:cNvPr id="2052" name="Picture 4" descr="E:\Мои фотографий\7гр. ЯСЛИ 16-17 г\опыты\2017-03-14 09.38.57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1134" y="3643314"/>
            <a:ext cx="4842832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«Вода холодная и горячая»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Мои фотографий\7гр. ЯСЛИ 16-17 г\опыты\2017-03-20 10.31.0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125916"/>
            <a:ext cx="8286808" cy="534790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233</Words>
  <Application>Microsoft Office PowerPoint</Application>
  <PresentationFormat>Экран (4:3)</PresentationFormat>
  <Paragraphs>29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3 ясельная группа                          Руководитель Шакимова М.С.</vt:lpstr>
      <vt:lpstr>Актуальность темы </vt:lpstr>
      <vt:lpstr>Цель: развивать познавательную сферу детей через опытно-экспериментальную  деятельность. </vt:lpstr>
      <vt:lpstr>Предполагаемый результат: - расширить и углубить знания и представления ребенка об окружающем мире; - развить познавательные умения через экспериментальную деятельность. </vt:lpstr>
      <vt:lpstr>План реализации проекта </vt:lpstr>
      <vt:lpstr>Слайд 6</vt:lpstr>
      <vt:lpstr>Игра – опыт «Прятки с водой» (окрашивание воды). </vt:lpstr>
      <vt:lpstr>Слайд 8</vt:lpstr>
      <vt:lpstr>«Вода холодная и горячая»</vt:lpstr>
      <vt:lpstr>Слайд 10</vt:lpstr>
      <vt:lpstr>«Воздушные пузыри» </vt:lpstr>
      <vt:lpstr>Игра «Бульбочки»</vt:lpstr>
      <vt:lpstr>«Переливание воды»</vt:lpstr>
      <vt:lpstr>«Легкий – тяжелый»</vt:lpstr>
      <vt:lpstr>Слайд 15</vt:lpstr>
      <vt:lpstr>Слайд 16</vt:lpstr>
      <vt:lpstr>Домашние эксперименты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ясельная группа                          Руководитель Шакимова М.С.</dc:title>
  <dc:creator>Дом</dc:creator>
  <cp:lastModifiedBy>Дом</cp:lastModifiedBy>
  <cp:revision>15</cp:revision>
  <dcterms:created xsi:type="dcterms:W3CDTF">2017-03-28T17:46:53Z</dcterms:created>
  <dcterms:modified xsi:type="dcterms:W3CDTF">2017-09-02T17:35:39Z</dcterms:modified>
</cp:coreProperties>
</file>