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00F2"/>
    <a:srgbClr val="FF0066"/>
    <a:srgbClr val="CC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FF000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64317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14298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FF006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472" y="1600200"/>
            <a:ext cx="392432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92432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00105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72" y="1600200"/>
            <a:ext cx="800105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ED9CB-F572-429E-B77F-F419F46052AB}" type="datetimeFigureOut">
              <a:rPr lang="en-US" smtClean="0"/>
              <a:pPr/>
              <a:t>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2406129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МАОУ </a:t>
            </a:r>
            <a:r>
              <a:rPr lang="ru-RU" sz="2400" dirty="0" smtClean="0">
                <a:latin typeface="Times New Roman" pitchFamily="18" charset="0"/>
              </a:rPr>
              <a:t>«</a:t>
            </a:r>
            <a:r>
              <a:rPr lang="ru-RU" sz="2400" dirty="0" smtClean="0">
                <a:latin typeface="Times New Roman" pitchFamily="18" charset="0"/>
              </a:rPr>
              <a:t>СПШ </a:t>
            </a:r>
            <a:r>
              <a:rPr lang="ru-RU" sz="2400" dirty="0" smtClean="0">
                <a:latin typeface="Times New Roman" pitchFamily="18" charset="0"/>
              </a:rPr>
              <a:t>№33» </a:t>
            </a:r>
            <a:r>
              <a:rPr lang="ru-RU" sz="2400" dirty="0" smtClean="0">
                <a:latin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5400" spc="600" dirty="0" smtClean="0"/>
              <a:t>Проект 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i="1" dirty="0" smtClean="0"/>
              <a:t>«Мой класс и моя школа»</a:t>
            </a:r>
            <a:endParaRPr lang="en-US" sz="54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3284984"/>
            <a:ext cx="7992888" cy="2088232"/>
          </a:xfrm>
        </p:spPr>
        <p:txBody>
          <a:bodyPr>
            <a:normAutofit fontScale="25000" lnSpcReduction="20000"/>
          </a:bodyPr>
          <a:lstStyle/>
          <a:p>
            <a:r>
              <a:rPr lang="ru-RU" sz="9600" b="1" i="1" u="sng" dirty="0" smtClean="0"/>
              <a:t>Выполнил</a:t>
            </a:r>
            <a:r>
              <a:rPr lang="ru-RU" sz="9600" b="1" i="1" u="sng" dirty="0" smtClean="0"/>
              <a:t>:</a:t>
            </a:r>
            <a:endParaRPr lang="ru-RU" sz="9600" b="1" i="1" u="sng" dirty="0" smtClean="0"/>
          </a:p>
          <a:p>
            <a:r>
              <a:rPr lang="ru-RU" sz="9600" dirty="0" smtClean="0"/>
              <a:t>ученик 1 «Д» класса </a:t>
            </a:r>
            <a:r>
              <a:rPr lang="ru-RU" sz="9600" dirty="0" err="1" smtClean="0"/>
              <a:t>Пупынин</a:t>
            </a:r>
            <a:r>
              <a:rPr lang="ru-RU" sz="9600" dirty="0" smtClean="0"/>
              <a:t> Максим</a:t>
            </a:r>
          </a:p>
          <a:p>
            <a:r>
              <a:rPr lang="ru-RU" sz="9600" b="1" i="1" u="sng" dirty="0" smtClean="0"/>
              <a:t>Руководитель проекта:</a:t>
            </a:r>
          </a:p>
          <a:p>
            <a:r>
              <a:rPr lang="ru-RU" sz="9600" dirty="0" smtClean="0"/>
              <a:t> учитель начальных классов</a:t>
            </a:r>
          </a:p>
          <a:p>
            <a:r>
              <a:rPr lang="ru-RU" sz="9600" dirty="0" err="1" smtClean="0"/>
              <a:t>Дровникова</a:t>
            </a:r>
            <a:r>
              <a:rPr lang="ru-RU" sz="9600" dirty="0" smtClean="0"/>
              <a:t> Наталья Александровна</a:t>
            </a:r>
          </a:p>
          <a:p>
            <a:pPr>
              <a:lnSpc>
                <a:spcPct val="90000"/>
              </a:lnSpc>
            </a:pPr>
            <a:endParaRPr lang="ru-RU" sz="7200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7200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7200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5600" dirty="0" smtClean="0">
                <a:latin typeface="Times New Roman" pitchFamily="18" charset="0"/>
              </a:rPr>
              <a:t>г. Старый Оскол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836712"/>
            <a:ext cx="4680520" cy="216024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проснулся утром рано,</a:t>
            </a:r>
            <a:br>
              <a:rPr lang="ru-RU" sz="1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портфель свой сразу глянул.</a:t>
            </a:r>
            <a:br>
              <a:rPr lang="ru-RU" sz="1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нем тетрадки есть и книжки,</a:t>
            </a:r>
            <a:br>
              <a:rPr lang="ru-RU" sz="1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тетрадь с угольником.</a:t>
            </a:r>
            <a:br>
              <a:rPr lang="ru-RU" sz="1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Спать я лег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простым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мальчишкой,</a:t>
            </a:r>
            <a:br>
              <a:rPr lang="ru-RU" sz="1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проснулся школьником.</a:t>
            </a:r>
            <a:endParaRPr lang="ru-RU" sz="1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kolokol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476672"/>
            <a:ext cx="1152128" cy="108012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51920" y="3356992"/>
            <a:ext cx="3924328" cy="23371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Парта ждет меня, во-первых,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Ждут уроки,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Ждут друзья.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Будет в школе не до лени,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Там я в новую страну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 и знаний и умений</a:t>
            </a:r>
            <a:b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Путешествие начну.</a:t>
            </a:r>
            <a:endParaRPr lang="ru-RU" sz="1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 descr="D:\Фотоаппарат\телефон\20160901_0957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212976"/>
            <a:ext cx="1800200" cy="2376264"/>
          </a:xfrm>
          <a:prstGeom prst="rect">
            <a:avLst/>
          </a:prstGeom>
          <a:noFill/>
        </p:spPr>
      </p:pic>
      <p:pic>
        <p:nvPicPr>
          <p:cNvPr id="1028" name="Picture 4" descr="D:\Фотоаппарат\телефон\20160901_0948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764704"/>
            <a:ext cx="2664296" cy="2261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1628800"/>
            <a:ext cx="3784504" cy="3298378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Учительница первая</a:t>
            </a:r>
            <a:br>
              <a:rPr lang="ru-RU" sz="2800" b="1" dirty="0" smtClean="0"/>
            </a:br>
            <a:r>
              <a:rPr lang="ru-RU" sz="2800" b="1" dirty="0" smtClean="0"/>
              <a:t>У каждого — своя</a:t>
            </a:r>
            <a:br>
              <a:rPr lang="ru-RU" sz="2800" b="1" dirty="0" smtClean="0"/>
            </a:br>
            <a:r>
              <a:rPr lang="ru-RU" sz="2800" b="1" dirty="0" smtClean="0"/>
              <a:t>И пусть она хорошая,</a:t>
            </a:r>
            <a:br>
              <a:rPr lang="ru-RU" sz="2800" b="1" dirty="0" smtClean="0"/>
            </a:br>
            <a:r>
              <a:rPr lang="ru-RU" sz="2800" b="1" dirty="0" smtClean="0"/>
              <a:t>Но лучше всех — Моя!</a:t>
            </a:r>
            <a:endParaRPr lang="ru-RU" sz="2800" b="1" dirty="0"/>
          </a:p>
        </p:txBody>
      </p:sp>
      <p:pic>
        <p:nvPicPr>
          <p:cNvPr id="4" name="Содержимое 3" descr="20160901_1005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052736"/>
            <a:ext cx="2545854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spc="6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Моя школа</a:t>
            </a:r>
            <a:endParaRPr lang="ru-RU" sz="3600" b="1" i="1" spc="6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5" descr="shc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12776"/>
            <a:ext cx="6696744" cy="37280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spc="300" dirty="0" smtClean="0"/>
              <a:t>Наш класс на новогодней ёлке</a:t>
            </a:r>
            <a:endParaRPr lang="ru-RU" i="1" spc="300" dirty="0"/>
          </a:p>
        </p:txBody>
      </p:sp>
      <p:pic>
        <p:nvPicPr>
          <p:cNvPr id="4" name="Содержимое 3" descr="P102028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32656"/>
            <a:ext cx="8001056" cy="144016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Мне нравятся многие уроки в школе, </a:t>
            </a:r>
            <a:br>
              <a:rPr lang="ru-RU" sz="3600" b="1" dirty="0" smtClean="0"/>
            </a:br>
            <a:r>
              <a:rPr lang="ru-RU" sz="3600" b="1" dirty="0" smtClean="0"/>
              <a:t>но самые любимые –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i="1" spc="300" dirty="0" smtClean="0"/>
              <a:t>азбука, математика и письмо</a:t>
            </a:r>
            <a:r>
              <a:rPr lang="ru-RU" sz="3600" b="1" i="1" dirty="0" smtClean="0"/>
              <a:t>.</a:t>
            </a:r>
            <a:endParaRPr lang="ru-RU" sz="3600" b="1" i="1" dirty="0"/>
          </a:p>
        </p:txBody>
      </p:sp>
      <p:pic>
        <p:nvPicPr>
          <p:cNvPr id="4" name="Содержимое 3" descr="P102028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1844824"/>
            <a:ext cx="5976664" cy="381642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001056" cy="4536504"/>
          </a:xfrm>
        </p:spPr>
        <p:txBody>
          <a:bodyPr>
            <a:noAutofit/>
          </a:bodyPr>
          <a:lstStyle/>
          <a:p>
            <a:pPr algn="l"/>
            <a:r>
              <a:rPr lang="ru-RU" sz="2800" i="1" dirty="0" smtClean="0">
                <a:solidFill>
                  <a:srgbClr val="002060"/>
                </a:solidFill>
              </a:rPr>
              <a:t>Как хорошо уметь читать!</a:t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>Не надо к маме приставать,</a:t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>Не надо бабушку трясти:</a:t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>«Прочти, пожалуйста, прочти!»</a:t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>Не надо умолять сестрицу:</a:t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>«Ну, прочитай ещё страницу».</a:t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>Не надо звать,</a:t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>Не надо ждать, </a:t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>А можно взять</a:t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>И почитать!</a:t>
            </a:r>
            <a:endParaRPr lang="ru-RU" sz="2800" i="1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P10202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96136" y="404664"/>
            <a:ext cx="3240360" cy="475252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Так я делаю домашнее задание…</a:t>
            </a:r>
            <a:endParaRPr lang="ru-RU" sz="4000" dirty="0"/>
          </a:p>
        </p:txBody>
      </p:sp>
      <p:pic>
        <p:nvPicPr>
          <p:cNvPr id="4" name="Содержимое 3" descr="P102028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412776"/>
            <a:ext cx="5897629" cy="398904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72400" cy="720080"/>
          </a:xfrm>
        </p:spPr>
        <p:txBody>
          <a:bodyPr>
            <a:noAutofit/>
          </a:bodyPr>
          <a:lstStyle/>
          <a:p>
            <a:pPr algn="ctr"/>
            <a:r>
              <a:rPr lang="ru-RU" sz="2800" i="1" spc="3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лесенке знаний </a:t>
            </a:r>
            <a:r>
              <a:rPr lang="ru-RU" sz="2800" i="1" spc="3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шагайте </a:t>
            </a:r>
            <a:r>
              <a:rPr lang="ru-RU" sz="2800" i="1" spc="3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смелей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836712"/>
            <a:ext cx="7772400" cy="5472608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1D00F2"/>
                </a:solidFill>
              </a:rPr>
              <a:t>В дорогу, девчонки, в дорогу, мальчишки!</a:t>
            </a:r>
          </a:p>
          <a:p>
            <a:r>
              <a:rPr lang="ru-RU" b="1" i="1" dirty="0" smtClean="0">
                <a:solidFill>
                  <a:srgbClr val="1D00F2"/>
                </a:solidFill>
              </a:rPr>
              <a:t>По лесенке знаний шагайте смелей.</a:t>
            </a:r>
          </a:p>
          <a:p>
            <a:r>
              <a:rPr lang="ru-RU" b="1" i="1" dirty="0" smtClean="0">
                <a:solidFill>
                  <a:srgbClr val="1D00F2"/>
                </a:solidFill>
              </a:rPr>
              <a:t>Чудесные встречи и добрые книжки</a:t>
            </a:r>
          </a:p>
          <a:p>
            <a:r>
              <a:rPr lang="ru-RU" b="1" i="1" dirty="0" smtClean="0">
                <a:solidFill>
                  <a:srgbClr val="1D00F2"/>
                </a:solidFill>
              </a:rPr>
              <a:t>Ступеньками будут на ней.</a:t>
            </a:r>
          </a:p>
          <a:p>
            <a:endParaRPr lang="ru-RU" b="1" i="1" dirty="0" smtClean="0">
              <a:solidFill>
                <a:srgbClr val="1D00F2"/>
              </a:solidFill>
            </a:endParaRPr>
          </a:p>
          <a:p>
            <a:r>
              <a:rPr lang="ru-RU" b="1" i="1" dirty="0" smtClean="0">
                <a:solidFill>
                  <a:srgbClr val="1D00F2"/>
                </a:solidFill>
              </a:rPr>
              <a:t>По лесенке этой вы сможете скоро</a:t>
            </a:r>
          </a:p>
          <a:p>
            <a:r>
              <a:rPr lang="ru-RU" b="1" i="1" dirty="0" smtClean="0">
                <a:solidFill>
                  <a:srgbClr val="1D00F2"/>
                </a:solidFill>
              </a:rPr>
              <a:t>Достичь недоступной морской глубины,</a:t>
            </a:r>
          </a:p>
          <a:p>
            <a:r>
              <a:rPr lang="ru-RU" b="1" i="1" dirty="0" smtClean="0">
                <a:solidFill>
                  <a:srgbClr val="1D00F2"/>
                </a:solidFill>
              </a:rPr>
              <a:t>Спуститься под землю, взобраться на горы.</a:t>
            </a:r>
          </a:p>
          <a:p>
            <a:r>
              <a:rPr lang="ru-RU" b="1" i="1" dirty="0" smtClean="0">
                <a:solidFill>
                  <a:srgbClr val="1D00F2"/>
                </a:solidFill>
              </a:rPr>
              <a:t>И даже дойти до Луны.</a:t>
            </a:r>
          </a:p>
          <a:p>
            <a:endParaRPr lang="ru-RU" b="1" i="1" dirty="0" smtClean="0">
              <a:solidFill>
                <a:srgbClr val="1D00F2"/>
              </a:solidFill>
            </a:endParaRPr>
          </a:p>
          <a:p>
            <a:r>
              <a:rPr lang="ru-RU" b="1" i="1" dirty="0" smtClean="0">
                <a:solidFill>
                  <a:srgbClr val="1D00F2"/>
                </a:solidFill>
              </a:rPr>
              <a:t>Крутые ступеньки на лесенке будут,</a:t>
            </a:r>
          </a:p>
          <a:p>
            <a:r>
              <a:rPr lang="ru-RU" b="1" i="1" dirty="0" smtClean="0">
                <a:solidFill>
                  <a:srgbClr val="1D00F2"/>
                </a:solidFill>
              </a:rPr>
              <a:t>Но выверен точно заветный маршрут,</a:t>
            </a:r>
          </a:p>
          <a:p>
            <a:r>
              <a:rPr lang="ru-RU" b="1" i="1" dirty="0" smtClean="0">
                <a:solidFill>
                  <a:srgbClr val="1D00F2"/>
                </a:solidFill>
              </a:rPr>
              <a:t>Чтоб вас подружить с удивительным чудом,</a:t>
            </a:r>
          </a:p>
          <a:p>
            <a:r>
              <a:rPr lang="ru-RU" b="1" i="1" dirty="0" smtClean="0">
                <a:solidFill>
                  <a:srgbClr val="1D00F2"/>
                </a:solidFill>
              </a:rPr>
              <a:t>Которое Знаньем зовут!</a:t>
            </a:r>
          </a:p>
          <a:p>
            <a:endParaRPr lang="ru-RU" dirty="0">
              <a:solidFill>
                <a:srgbClr val="1D00F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SC_MS_RU_RU_Ed_9_ElementarySchool_2007v_Russ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29E10E7-7454-4191-A4C6-F63508B3320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MSC_MS_RU_RU_Ed_9_ElementarySchool_2007v_Russia</Template>
  <TotalTime>262</TotalTime>
  <Words>142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MSC_MS_RU_RU_Ed_9_ElementarySchool_2007v_Russia</vt:lpstr>
      <vt:lpstr> МАОУ «СПШ №33»   Проект  «Мой класс и моя школа»</vt:lpstr>
      <vt:lpstr>Я проснулся утром рано, На портфель свой сразу глянул. В нем тетрадки есть и книжки, И тетрадь с угольником. Спать я лег простым мальчишкой, А проснулся школьником.</vt:lpstr>
      <vt:lpstr>Учительница первая У каждого — своя И пусть она хорошая, Но лучше всех — Моя!</vt:lpstr>
      <vt:lpstr>Моя школа</vt:lpstr>
      <vt:lpstr>Наш класс на новогодней ёлке</vt:lpstr>
      <vt:lpstr>Мне нравятся многие уроки в школе,  но самые любимые –  азбука, математика и письмо.</vt:lpstr>
      <vt:lpstr>Как хорошо уметь читать! Не надо к маме приставать, Не надо бабушку трясти: «Прочти, пожалуйста, прочти!» Не надо умолять сестрицу: «Ну, прочитай ещё страницу». Не надо звать, Не надо ждать,  А можно взять И почитать!</vt:lpstr>
      <vt:lpstr>Так я делаю домашнее задание…</vt:lpstr>
      <vt:lpstr>По лесенке знаний шагайте смелей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«Мой класс и моя школа»</dc:title>
  <dc:creator>Aleksey</dc:creator>
  <dc:description>Шаблон оформления
Корпорация Майкрософт</dc:description>
  <cp:lastModifiedBy>Aleksey</cp:lastModifiedBy>
  <cp:revision>20</cp:revision>
  <dcterms:created xsi:type="dcterms:W3CDTF">2017-02-04T08:52:12Z</dcterms:created>
  <dcterms:modified xsi:type="dcterms:W3CDTF">2017-02-07T17:28:56Z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TC019087049991</vt:lpwstr>
  </property>
</Properties>
</file>