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7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2" r:id="rId15"/>
    <p:sldId id="273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24.08.2017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24.08.2017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24.08.2017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24.08.2017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24.08.2017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24.08.2017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357290" y="3356992"/>
            <a:ext cx="7358063" cy="2736303"/>
          </a:xfrm>
        </p:spPr>
        <p:txBody>
          <a:bodyPr/>
          <a:lstStyle/>
          <a:p>
            <a:r>
              <a:rPr lang="ru-RU" sz="2800" b="1" i="1" dirty="0" smtClean="0"/>
              <a:t>Проект центра продуктивной деятельности в подготовительной к школе группе</a:t>
            </a:r>
            <a:br>
              <a:rPr lang="ru-RU" sz="2800" b="1" i="1" dirty="0" smtClean="0"/>
            </a:br>
            <a:r>
              <a:rPr lang="ru-RU" sz="2800" b="1" i="1" dirty="0" smtClean="0"/>
              <a:t>«Очумелые ручки»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285728"/>
            <a:ext cx="5508104" cy="1785950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Автор: Бронзова 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Эльвира</a:t>
            </a:r>
            <a:r>
              <a:rPr lang="ru-RU" sz="2400" dirty="0" smtClean="0"/>
              <a:t> </a:t>
            </a:r>
            <a:r>
              <a:rPr lang="ru-RU" sz="2400" b="1" dirty="0" smtClean="0">
                <a:solidFill>
                  <a:schemeClr val="tx1"/>
                </a:solidFill>
              </a:rPr>
              <a:t>Ивановна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Воспитатель БДОУ «Детский сад № 3»</a:t>
            </a:r>
            <a:endParaRPr lang="ru-RU" sz="2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60848"/>
            <a:ext cx="8229600" cy="1224136"/>
          </a:xfrm>
        </p:spPr>
        <p:txBody>
          <a:bodyPr/>
          <a:lstStyle/>
          <a:p>
            <a:r>
              <a:rPr lang="ru-RU" sz="2800" b="1" dirty="0" smtClean="0"/>
              <a:t>Также в нашем центре есть место для небольших выставок с образцами народного художественного промысла.</a:t>
            </a:r>
            <a:endParaRPr lang="ru-RU" sz="2800" b="1" dirty="0"/>
          </a:p>
        </p:txBody>
      </p:sp>
      <p:pic>
        <p:nvPicPr>
          <p:cNvPr id="6146" name="Picture 2" descr="C:\Users\йй\Desktop\изо\186641-bb1689bdba02ebb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3429000"/>
            <a:ext cx="4104456" cy="30783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04864"/>
            <a:ext cx="8229600" cy="792088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Портреты известных художников и их работы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7170" name="Picture 2" descr="C:\Users\йй\Desktop\изо\i (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3356992"/>
            <a:ext cx="2016224" cy="2889921"/>
          </a:xfrm>
          <a:prstGeom prst="rect">
            <a:avLst/>
          </a:prstGeom>
          <a:noFill/>
        </p:spPr>
      </p:pic>
      <p:pic>
        <p:nvPicPr>
          <p:cNvPr id="7171" name="Picture 3" descr="C:\Users\йй\Desktop\изо\casnecov-spasia-carevn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7" y="3356992"/>
            <a:ext cx="4464496" cy="28944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60848"/>
            <a:ext cx="8229600" cy="1008112"/>
          </a:xfrm>
        </p:spPr>
        <p:txBody>
          <a:bodyPr/>
          <a:lstStyle/>
          <a:p>
            <a:r>
              <a:rPr lang="ru-RU" sz="2800" b="1" dirty="0" smtClean="0"/>
              <a:t>Работы детей выставляются на всеобщее обозрение на стенде.</a:t>
            </a:r>
            <a:endParaRPr lang="ru-RU" sz="2800" b="1" dirty="0"/>
          </a:p>
        </p:txBody>
      </p:sp>
      <p:pic>
        <p:nvPicPr>
          <p:cNvPr id="8194" name="Picture 2" descr="C:\Users\йй\Desktop\изо\EpPtFGQk5k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3284984"/>
            <a:ext cx="4752528" cy="316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60848"/>
            <a:ext cx="8229600" cy="1800200"/>
          </a:xfrm>
        </p:spPr>
        <p:txBody>
          <a:bodyPr/>
          <a:lstStyle/>
          <a:p>
            <a:pPr algn="l"/>
            <a:r>
              <a:rPr lang="ru-RU" sz="2800" b="1" dirty="0" smtClean="0"/>
              <a:t>Дидактические игры;</a:t>
            </a:r>
            <a:br>
              <a:rPr lang="ru-RU" sz="2800" b="1" dirty="0" smtClean="0"/>
            </a:br>
            <a:r>
              <a:rPr lang="ru-RU" sz="2800" b="1" dirty="0" smtClean="0"/>
              <a:t>тренажеры;</a:t>
            </a:r>
            <a:br>
              <a:rPr lang="ru-RU" sz="2800" b="1" dirty="0" smtClean="0"/>
            </a:br>
            <a:r>
              <a:rPr lang="ru-RU" sz="2800" b="1" dirty="0" smtClean="0"/>
              <a:t>игры художественно - творческого содержания</a:t>
            </a:r>
            <a:endParaRPr lang="ru-RU" sz="2800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60848"/>
            <a:ext cx="8229600" cy="504056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Дидактические игры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2780929"/>
            <a:ext cx="588640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"</a:t>
            </a:r>
            <a:r>
              <a:rPr lang="ru-RU" sz="2400" b="1" dirty="0" smtClean="0">
                <a:latin typeface="+mn-lt"/>
              </a:rPr>
              <a:t>Помоги принцу найти Золушку»; </a:t>
            </a:r>
          </a:p>
          <a:p>
            <a:r>
              <a:rPr lang="ru-RU" sz="2400" b="1" dirty="0" smtClean="0">
                <a:latin typeface="+mn-lt"/>
              </a:rPr>
              <a:t> "Помоги выложить коврик" ;</a:t>
            </a:r>
          </a:p>
          <a:p>
            <a:r>
              <a:rPr lang="ru-RU" sz="2400" b="1" dirty="0" smtClean="0">
                <a:latin typeface="+mn-lt"/>
              </a:rPr>
              <a:t> "Собери гирлянду" ;</a:t>
            </a:r>
          </a:p>
          <a:p>
            <a:r>
              <a:rPr lang="ru-RU" sz="2400" b="1" dirty="0" smtClean="0">
                <a:latin typeface="+mn-lt"/>
              </a:rPr>
              <a:t> "Краски летнего дня" ;</a:t>
            </a:r>
          </a:p>
          <a:p>
            <a:r>
              <a:rPr lang="ru-RU" sz="2400" b="1" dirty="0" smtClean="0">
                <a:latin typeface="+mn-lt"/>
              </a:rPr>
              <a:t> "Волшебный коврик"  ; </a:t>
            </a:r>
          </a:p>
          <a:p>
            <a:r>
              <a:rPr lang="ru-RU" sz="2400" b="1" dirty="0" smtClean="0">
                <a:latin typeface="+mn-lt"/>
              </a:rPr>
              <a:t>"Найди в природе яркие и блеклые цвета»;</a:t>
            </a:r>
          </a:p>
          <a:p>
            <a:r>
              <a:rPr lang="ru-RU" sz="2400" b="1" dirty="0" smtClean="0">
                <a:latin typeface="+mn-lt"/>
              </a:rPr>
              <a:t>«Угадай. Что на моей картинке?»;</a:t>
            </a:r>
          </a:p>
          <a:p>
            <a:r>
              <a:rPr lang="ru-RU" sz="2400" b="1" dirty="0" smtClean="0">
                <a:latin typeface="+mn-lt"/>
              </a:rPr>
              <a:t>«Дорисуй цветок»;</a:t>
            </a:r>
          </a:p>
          <a:p>
            <a:r>
              <a:rPr lang="ru-RU" sz="2400" b="1" dirty="0" smtClean="0">
                <a:latin typeface="+mn-lt"/>
              </a:rPr>
              <a:t>«Чего на свете не бывает</a:t>
            </a:r>
            <a:r>
              <a:rPr lang="ru-RU" b="1" dirty="0" smtClean="0"/>
              <a:t>»</a:t>
            </a:r>
          </a:p>
          <a:p>
            <a:endParaRPr lang="ru-RU" dirty="0"/>
          </a:p>
        </p:txBody>
      </p:sp>
      <p:pic>
        <p:nvPicPr>
          <p:cNvPr id="29698" name="Picture 2" descr="C:\Users\йй\Desktop\изо\i (8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2951362"/>
            <a:ext cx="2413104" cy="30699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04864"/>
            <a:ext cx="8229600" cy="3744416"/>
          </a:xfrm>
        </p:spPr>
        <p:txBody>
          <a:bodyPr/>
          <a:lstStyle/>
          <a:p>
            <a:pPr>
              <a:defRPr/>
            </a:pPr>
            <a:r>
              <a:rPr lang="ru-RU" sz="7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nstantia" pitchFamily="18" charset="0"/>
              </a:rPr>
              <a:t>Спасибо </a:t>
            </a:r>
            <a:br>
              <a:rPr lang="ru-RU" sz="7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nstantia" pitchFamily="18" charset="0"/>
              </a:rPr>
            </a:br>
            <a:r>
              <a:rPr lang="ru-RU" sz="7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nstantia" pitchFamily="18" charset="0"/>
              </a:rPr>
              <a:t>за внимание!</a:t>
            </a:r>
            <a:br>
              <a:rPr lang="ru-RU" sz="7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nstantia" pitchFamily="18" charset="0"/>
              </a:rPr>
            </a:br>
            <a:endParaRPr lang="ru-RU" sz="7200" b="1" dirty="0">
              <a:solidFill>
                <a:srgbClr val="FF0000"/>
              </a:solidFill>
              <a:latin typeface="Meiryo" pitchFamily="34" charset="-128"/>
              <a:ea typeface="Meiryo" pitchFamily="34" charset="-128"/>
              <a:cs typeface="IrisUPC" pitchFamily="34" charset="-34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323528" y="2070681"/>
            <a:ext cx="849694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Оформление  детского сада имеет большое значение для гармоничного развития ребёнка. Для того чтобы обучение было результативным, очень важна правильно подготовленная развивающая среда. Одно из условий, необходимое для всестороннего развития и воспитания детей в детском саду, это оборудованный в группе центр продуктивной деятельности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Центр продуктивной деятельности – это одна из рабочих зон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групповой комнаты.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1772817"/>
            <a:ext cx="8229600" cy="720079"/>
          </a:xfrm>
        </p:spPr>
        <p:txBody>
          <a:bodyPr/>
          <a:lstStyle/>
          <a:p>
            <a:r>
              <a:rPr lang="ru-RU" sz="3200" b="1" dirty="0" smtClean="0"/>
              <a:t>Цели и задачи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71500" y="2492896"/>
            <a:ext cx="8158163" cy="4061893"/>
          </a:xfrm>
        </p:spPr>
        <p:txBody>
          <a:bodyPr/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Цель:</a:t>
            </a:r>
            <a:r>
              <a:rPr lang="ru-RU" sz="2000" dirty="0" smtClean="0"/>
              <a:t> </a:t>
            </a:r>
            <a:r>
              <a:rPr lang="ru-RU" sz="2000" b="1" i="1" dirty="0" smtClean="0"/>
              <a:t>создать в группе обстановку для творческой активности детей; способствовать возникновению самостоятельной творческой деятельности у детей дошкольного возраста.</a:t>
            </a:r>
          </a:p>
          <a:p>
            <a:r>
              <a:rPr lang="ru-RU" sz="2000" b="1" i="1" dirty="0" smtClean="0">
                <a:solidFill>
                  <a:srgbClr val="FF0000"/>
                </a:solidFill>
              </a:rPr>
              <a:t>Задачи: </a:t>
            </a:r>
            <a:r>
              <a:rPr lang="ru-RU" sz="2000" b="1" i="1" dirty="0" smtClean="0"/>
              <a:t>закрепление умений и навыков в рисовании, лепке, аппликации и конструировании;</a:t>
            </a:r>
          </a:p>
          <a:p>
            <a:pPr>
              <a:buNone/>
            </a:pPr>
            <a:r>
              <a:rPr lang="ru-RU" sz="2000" b="1" i="1" dirty="0" smtClean="0"/>
              <a:t>      Расширение представлений о цвете, свойствах и качествах различных материалов;</a:t>
            </a:r>
          </a:p>
          <a:p>
            <a:pPr>
              <a:buNone/>
            </a:pPr>
            <a:r>
              <a:rPr lang="ru-RU" sz="2000" b="1" i="1" dirty="0" smtClean="0"/>
              <a:t>      Развитие мелкой моторики рук, творческого воображения, творческой фантазии;</a:t>
            </a:r>
          </a:p>
          <a:p>
            <a:pPr>
              <a:buNone/>
            </a:pPr>
            <a:r>
              <a:rPr lang="ru-RU" sz="2000" b="1" i="1" dirty="0" smtClean="0"/>
              <a:t>       Воспитание умения правильно передавать свои впечатления об окружающей действительности в процессе изображения конкретных предметов и явлений</a:t>
            </a:r>
            <a:r>
              <a:rPr lang="ru-RU" sz="2000" i="1" dirty="0" smtClean="0"/>
              <a:t>. </a:t>
            </a:r>
          </a:p>
          <a:p>
            <a:pPr>
              <a:buNone/>
            </a:pPr>
            <a:endParaRPr lang="ru-RU" sz="2400" i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28625" y="2060848"/>
            <a:ext cx="8229600" cy="1296144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Чтобы у детей возникло желание заниматься в центре продуктивной деятельности, его необходимо красиво и интересно оформить</a:t>
            </a:r>
          </a:p>
        </p:txBody>
      </p:sp>
      <p:pic>
        <p:nvPicPr>
          <p:cNvPr id="4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43808" y="3789040"/>
            <a:ext cx="3456384" cy="2228379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88840"/>
            <a:ext cx="8229600" cy="1296144"/>
          </a:xfrm>
        </p:spPr>
        <p:txBody>
          <a:bodyPr/>
          <a:lstStyle/>
          <a:p>
            <a:r>
              <a:rPr lang="ru-RU" sz="2800" b="1" dirty="0" smtClean="0"/>
              <a:t>Оборудование и материалы, которые находятся в центре «Очумелые ручки»:</a:t>
            </a:r>
            <a:br>
              <a:rPr lang="ru-RU" sz="2800" b="1" dirty="0" smtClean="0"/>
            </a:br>
            <a:r>
              <a:rPr lang="ru-RU" sz="4000" b="1" dirty="0" smtClean="0">
                <a:solidFill>
                  <a:srgbClr val="FF0000"/>
                </a:solidFill>
              </a:rPr>
              <a:t>Лепка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йй\Desktop\изо\plas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3573016"/>
            <a:ext cx="5715000" cy="25202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60848"/>
            <a:ext cx="8229600" cy="576064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Рисование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йй\Desktop\изо\i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3429000"/>
            <a:ext cx="2752725" cy="2047875"/>
          </a:xfrm>
          <a:prstGeom prst="rect">
            <a:avLst/>
          </a:prstGeom>
          <a:noFill/>
        </p:spPr>
      </p:pic>
      <p:pic>
        <p:nvPicPr>
          <p:cNvPr id="2051" name="Picture 3" descr="C:\Users\йй\Desktop\изо\i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4653136"/>
            <a:ext cx="2733675" cy="1886045"/>
          </a:xfrm>
          <a:prstGeom prst="rect">
            <a:avLst/>
          </a:prstGeom>
          <a:noFill/>
        </p:spPr>
      </p:pic>
      <p:pic>
        <p:nvPicPr>
          <p:cNvPr id="2052" name="Picture 4" descr="C:\Users\йй\Desktop\изо\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4725144"/>
            <a:ext cx="2376264" cy="1782198"/>
          </a:xfrm>
          <a:prstGeom prst="rect">
            <a:avLst/>
          </a:prstGeom>
          <a:noFill/>
        </p:spPr>
      </p:pic>
      <p:pic>
        <p:nvPicPr>
          <p:cNvPr id="2053" name="Picture 5" descr="C:\Users\йй\Desktop\изо\i (4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2348880"/>
            <a:ext cx="2499180" cy="1872208"/>
          </a:xfrm>
          <a:prstGeom prst="rect">
            <a:avLst/>
          </a:prstGeom>
          <a:noFill/>
        </p:spPr>
      </p:pic>
      <p:pic>
        <p:nvPicPr>
          <p:cNvPr id="2054" name="Picture 6" descr="C:\Users\йй\Desktop\изо\i (3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28184" y="2204864"/>
            <a:ext cx="2733675" cy="2047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60848"/>
            <a:ext cx="8229600" cy="79208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Аппликация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йй\Desktop\изо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3140968"/>
            <a:ext cx="2520280" cy="1890210"/>
          </a:xfrm>
          <a:prstGeom prst="rect">
            <a:avLst/>
          </a:prstGeom>
          <a:noFill/>
        </p:spPr>
      </p:pic>
      <p:pic>
        <p:nvPicPr>
          <p:cNvPr id="3075" name="Picture 3" descr="C:\Users\йй\Desktop\изо\pbd5FyseUjQ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4077072"/>
            <a:ext cx="2276475" cy="1706563"/>
          </a:xfrm>
          <a:prstGeom prst="rect">
            <a:avLst/>
          </a:prstGeom>
          <a:noFill/>
        </p:spPr>
      </p:pic>
      <p:pic>
        <p:nvPicPr>
          <p:cNvPr id="3076" name="Picture 4" descr="C:\Users\йй\Desktop\изо\image_175325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4365104"/>
            <a:ext cx="2880320" cy="1569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16832"/>
            <a:ext cx="8229600" cy="864096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Конструирование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йй\Desktop\изо\8fbf8b89d58dd1ac4b34b154ce0e5a12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2780928"/>
            <a:ext cx="2808312" cy="1728192"/>
          </a:xfrm>
          <a:prstGeom prst="rect">
            <a:avLst/>
          </a:prstGeom>
          <a:noFill/>
        </p:spPr>
      </p:pic>
      <p:pic>
        <p:nvPicPr>
          <p:cNvPr id="4099" name="Picture 3" descr="C:\Users\йй\Desktop\изо\i (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8663" y="2708921"/>
            <a:ext cx="2499180" cy="1872208"/>
          </a:xfrm>
          <a:prstGeom prst="rect">
            <a:avLst/>
          </a:prstGeom>
          <a:noFill/>
        </p:spPr>
      </p:pic>
      <p:pic>
        <p:nvPicPr>
          <p:cNvPr id="4100" name="Picture 4" descr="C:\Users\йй\Desktop\изо\i (6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4581128"/>
            <a:ext cx="2733675" cy="2047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60848"/>
            <a:ext cx="8229600" cy="648072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Ручной труд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Users\йй\Desktop\изо\zanyatie-po-ruchnomu-trudu-v-podgotovitelnoj-gruppe-izgotovlenie-kukly-valentinka-dobrinka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780928"/>
            <a:ext cx="2899422" cy="1922710"/>
          </a:xfrm>
          <a:prstGeom prst="rect">
            <a:avLst/>
          </a:prstGeom>
          <a:noFill/>
        </p:spPr>
      </p:pic>
      <p:pic>
        <p:nvPicPr>
          <p:cNvPr id="5123" name="Picture 3" descr="C:\Users\йй\Desktop\изо\242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2708920"/>
            <a:ext cx="2715542" cy="2035433"/>
          </a:xfrm>
          <a:prstGeom prst="rect">
            <a:avLst/>
          </a:prstGeom>
          <a:noFill/>
        </p:spPr>
      </p:pic>
      <p:pic>
        <p:nvPicPr>
          <p:cNvPr id="5124" name="Picture 4" descr="C:\Users\йй\Desktop\изо\277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4581128"/>
            <a:ext cx="2592288" cy="19418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416</TotalTime>
  <Words>278</Words>
  <Application>Microsoft Office PowerPoint</Application>
  <PresentationFormat>Экран (4:3)</PresentationFormat>
  <Paragraphs>31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Шаблон 2</vt:lpstr>
      <vt:lpstr>Проект центра продуктивной деятельности в подготовительной к школе группе «Очумелые ручки»</vt:lpstr>
      <vt:lpstr>Слайд 2</vt:lpstr>
      <vt:lpstr>Цели и задачи</vt:lpstr>
      <vt:lpstr>Чтобы у детей возникло желание заниматься в центре продуктивной деятельности, его необходимо красиво и интересно оформить</vt:lpstr>
      <vt:lpstr>Оборудование и материалы, которые находятся в центре «Очумелые ручки»: Лепка</vt:lpstr>
      <vt:lpstr>Рисование</vt:lpstr>
      <vt:lpstr>Аппликация</vt:lpstr>
      <vt:lpstr>Конструирование</vt:lpstr>
      <vt:lpstr>Ручной труд</vt:lpstr>
      <vt:lpstr>Также в нашем центре есть место для небольших выставок с образцами народного художественного промысла.</vt:lpstr>
      <vt:lpstr>Портреты известных художников и их работы</vt:lpstr>
      <vt:lpstr>Работы детей выставляются на всеобщее обозрение на стенде.</vt:lpstr>
      <vt:lpstr>Дидактические игры; тренажеры; игры художественно - творческого содержания</vt:lpstr>
      <vt:lpstr> Дидактические игры </vt:lpstr>
      <vt:lpstr>Спасибо  за внимание!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центра продуктивной деятельности в подготовительной к школе группе «Очумелые ручки»</dc:title>
  <dc:creator>йй</dc:creator>
  <cp:lastModifiedBy>йй</cp:lastModifiedBy>
  <cp:revision>43</cp:revision>
  <dcterms:created xsi:type="dcterms:W3CDTF">2016-03-14T13:23:08Z</dcterms:created>
  <dcterms:modified xsi:type="dcterms:W3CDTF">2017-08-24T14:13:13Z</dcterms:modified>
</cp:coreProperties>
</file>