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98" r:id="rId3"/>
    <p:sldId id="276" r:id="rId4"/>
    <p:sldId id="278" r:id="rId5"/>
    <p:sldId id="279" r:id="rId6"/>
    <p:sldId id="280" r:id="rId7"/>
    <p:sldId id="28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9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EF769D-CBD2-4377-B952-8F5DF7C5937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752C5-685C-4D47-8587-A45D96CFCE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EF769D-CBD2-4377-B952-8F5DF7C5937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752C5-685C-4D47-8587-A45D96CFC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EF769D-CBD2-4377-B952-8F5DF7C5937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752C5-685C-4D47-8587-A45D96CFC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EF769D-CBD2-4377-B952-8F5DF7C5937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752C5-685C-4D47-8587-A45D96CFC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EF769D-CBD2-4377-B952-8F5DF7C5937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752C5-685C-4D47-8587-A45D96CFCE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EF769D-CBD2-4377-B952-8F5DF7C5937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752C5-685C-4D47-8587-A45D96CFC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EF769D-CBD2-4377-B952-8F5DF7C5937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752C5-685C-4D47-8587-A45D96CFC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EF769D-CBD2-4377-B952-8F5DF7C5937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752C5-685C-4D47-8587-A45D96CFC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EF769D-CBD2-4377-B952-8F5DF7C5937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752C5-685C-4D47-8587-A45D96CFCE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EF769D-CBD2-4377-B952-8F5DF7C5937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752C5-685C-4D47-8587-A45D96CFC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EF769D-CBD2-4377-B952-8F5DF7C5937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6752C5-685C-4D47-8587-A45D96CFCE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BEF769D-CBD2-4377-B952-8F5DF7C59371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26752C5-685C-4D47-8587-A45D96CFCE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357166"/>
            <a:ext cx="7406640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i="1" dirty="0">
                <a:ln w="24500" cmpd="dbl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Профилактика нарушения осанки</a:t>
            </a:r>
            <a:r>
              <a:rPr lang="ru-RU" b="1" dirty="0">
                <a:ln w="24500" cmpd="dbl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b="1" dirty="0">
                <a:ln w="24500" cmpd="dbl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ru-RU" b="1" dirty="0">
              <a:ln w="24500" cmpd="dbl">
                <a:solidFill>
                  <a:srgbClr val="FFFF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3071810"/>
            <a:ext cx="2854036" cy="3338086"/>
          </a:xfrm>
        </p:spPr>
        <p:txBody>
          <a:bodyPr/>
          <a:lstStyle/>
          <a:p>
            <a:pPr algn="ctr"/>
            <a:r>
              <a:rPr lang="ru-RU" dirty="0" smtClean="0">
                <a:ln>
                  <a:solidFill>
                    <a:srgbClr val="00B050"/>
                  </a:solidFill>
                </a:ln>
                <a:solidFill>
                  <a:srgbClr val="7030A0"/>
                </a:solidFill>
              </a:rPr>
              <a:t>Физ.инструктор МБДОУ «</a:t>
            </a:r>
            <a:r>
              <a:rPr lang="ru-RU" dirty="0" err="1" smtClean="0">
                <a:ln>
                  <a:solidFill>
                    <a:srgbClr val="00B050"/>
                  </a:solidFill>
                </a:ln>
                <a:solidFill>
                  <a:srgbClr val="7030A0"/>
                </a:solidFill>
              </a:rPr>
              <a:t>Чэчир</a:t>
            </a:r>
            <a:r>
              <a:rPr lang="ru-RU" dirty="0" smtClean="0">
                <a:ln>
                  <a:solidFill>
                    <a:srgbClr val="00B050"/>
                  </a:solidFill>
                </a:ln>
                <a:solidFill>
                  <a:srgbClr val="7030A0"/>
                </a:solidFill>
              </a:rPr>
              <a:t>» </a:t>
            </a:r>
            <a:r>
              <a:rPr lang="ru-RU" dirty="0" err="1" smtClean="0">
                <a:ln>
                  <a:solidFill>
                    <a:srgbClr val="00B050"/>
                  </a:solidFill>
                </a:ln>
                <a:solidFill>
                  <a:srgbClr val="7030A0"/>
                </a:solidFill>
              </a:rPr>
              <a:t>с.Соморсун</a:t>
            </a:r>
            <a:r>
              <a:rPr lang="ru-RU" dirty="0" smtClean="0">
                <a:ln>
                  <a:solidFill>
                    <a:srgbClr val="00B05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dirty="0" err="1" smtClean="0">
                <a:ln>
                  <a:solidFill>
                    <a:srgbClr val="00B050"/>
                  </a:solidFill>
                </a:ln>
                <a:solidFill>
                  <a:srgbClr val="7030A0"/>
                </a:solidFill>
              </a:rPr>
              <a:t>Амгинского</a:t>
            </a:r>
            <a:r>
              <a:rPr lang="ru-RU" dirty="0" smtClean="0">
                <a:ln>
                  <a:solidFill>
                    <a:srgbClr val="00B050"/>
                  </a:solidFill>
                </a:ln>
                <a:solidFill>
                  <a:srgbClr val="7030A0"/>
                </a:solidFill>
              </a:rPr>
              <a:t> улуса</a:t>
            </a:r>
          </a:p>
          <a:p>
            <a:pPr algn="ctr"/>
            <a:r>
              <a:rPr lang="ru-RU" dirty="0" smtClean="0">
                <a:ln>
                  <a:solidFill>
                    <a:srgbClr val="00B050"/>
                  </a:solidFill>
                </a:ln>
                <a:solidFill>
                  <a:srgbClr val="7030A0"/>
                </a:solidFill>
              </a:rPr>
              <a:t>Попова Т.П.</a:t>
            </a:r>
            <a:endParaRPr lang="ru-RU" dirty="0">
              <a:ln>
                <a:solidFill>
                  <a:srgbClr val="00B050"/>
                </a:solidFill>
              </a:ln>
              <a:solidFill>
                <a:srgbClr val="7030A0"/>
              </a:solidFill>
            </a:endParaRPr>
          </a:p>
        </p:txBody>
      </p:sp>
      <p:pic>
        <p:nvPicPr>
          <p:cNvPr id="6" name="Рисунок 5" descr="12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928802"/>
            <a:ext cx="5000660" cy="33226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 descr="C:\Users\Детсад\Desktop\Татьяна Павловна\фото и видео\Новая папка (3)\IMG_20170118_1103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14919">
            <a:off x="178406" y="1839901"/>
            <a:ext cx="5500694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1115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«Едем на велосипеде»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Содержимое 5" descr="DSC056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2525" r="3769"/>
          <a:stretch>
            <a:fillRect/>
          </a:stretch>
        </p:blipFill>
        <p:spPr>
          <a:xfrm>
            <a:off x="1857356" y="1447800"/>
            <a:ext cx="6286544" cy="48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«Режем ножницами»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Содержимое 5" descr="DSC056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2214554"/>
            <a:ext cx="4306914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Содержимое 6" descr="DSC0560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628" y="2285992"/>
            <a:ext cx="3933822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«Мост над дорогой»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Содержимое 7" descr="DSC0560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2285992"/>
            <a:ext cx="3806848" cy="29416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Содержимое 8" descr="DSC0560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628" y="2285992"/>
            <a:ext cx="3943352" cy="28860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51160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«Акробат в цирке»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Содержимое 5" descr="DSC0560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214554"/>
            <a:ext cx="4014790" cy="3028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Содержимое 6" descr="DSC0560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57752" y="2214554"/>
            <a:ext cx="4076698" cy="3013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44016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«Котенок»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Содержимое 5" descr="DSC056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928802"/>
            <a:ext cx="4000528" cy="3314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Содержимое 6" descr="DSC0561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57752" y="2000240"/>
            <a:ext cx="3871914" cy="32432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«Лодочка»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DSC0561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071678"/>
            <a:ext cx="3800476" cy="31003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DSC0561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29190" y="2071678"/>
            <a:ext cx="3943352" cy="31003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355</TotalTime>
  <Words>34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Профилактика нарушения осанки </vt:lpstr>
      <vt:lpstr>  «Едем на велосипеде» </vt:lpstr>
      <vt:lpstr>«Режем ножницами»</vt:lpstr>
      <vt:lpstr>«Мост над дорогой»</vt:lpstr>
      <vt:lpstr>«Акробат в цирке»</vt:lpstr>
      <vt:lpstr>«Котенок»</vt:lpstr>
      <vt:lpstr>«Лодочка»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нарушения осанки</dc:title>
  <dc:creator>студент</dc:creator>
  <cp:lastModifiedBy>домашний</cp:lastModifiedBy>
  <cp:revision>46</cp:revision>
  <dcterms:created xsi:type="dcterms:W3CDTF">2013-02-22T02:48:50Z</dcterms:created>
  <dcterms:modified xsi:type="dcterms:W3CDTF">2017-09-03T02:12:10Z</dcterms:modified>
</cp:coreProperties>
</file>