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7A3772C-DB1F-409D-BA18-C4CE7A19D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12B8F1D-D42C-4EAC-B8FD-05680ACF1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azvitie-intellecta.ru/wp-content/uploads/2016/01/3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mindmeister.com/ru/679213415?t=OTQ2WMWXl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</a:t>
            </a:r>
            <a:r>
              <a:rPr lang="ru-RU" dirty="0" err="1" smtClean="0"/>
              <a:t>интеллект-картой</a:t>
            </a:r>
            <a:r>
              <a:rPr lang="ru-RU" dirty="0" smtClean="0"/>
              <a:t> при обучении немецкому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 немецкого языка МБОУ «Гимназия №1 им. Н.М.Пржевальского» г.Смоленска Громова Ирина Витальевна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 использовать интеллект-карту при обучении немецкому языку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Различные проекты – планирование, разработка, организация, проведение мероприятий.</a:t>
            </a:r>
          </a:p>
          <a:p>
            <a:r>
              <a:rPr lang="ru-RU" sz="2000" dirty="0" smtClean="0"/>
              <a:t>Планирование и распределение задач при изучении новой темы.</a:t>
            </a:r>
          </a:p>
          <a:p>
            <a:r>
              <a:rPr lang="ru-RU" sz="2000" dirty="0" smtClean="0"/>
              <a:t>Подготовка к экзаменам и контрольным.</a:t>
            </a:r>
          </a:p>
          <a:p>
            <a:r>
              <a:rPr lang="ru-RU" sz="2000" dirty="0" smtClean="0"/>
              <a:t>Подготовка пересказа, описания картинки.</a:t>
            </a:r>
          </a:p>
          <a:p>
            <a:r>
              <a:rPr lang="ru-RU" sz="2000" dirty="0" smtClean="0"/>
              <a:t>Работа с грамматическим материалом.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опыта работы с </a:t>
            </a:r>
            <a:r>
              <a:rPr lang="ru-RU" dirty="0" err="1" smtClean="0"/>
              <a:t>интеллект-картой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«Работа с </a:t>
            </a:r>
            <a:r>
              <a:rPr lang="ru-RU" sz="2000" dirty="0" err="1" smtClean="0"/>
              <a:t>интеллект-картой</a:t>
            </a:r>
            <a:r>
              <a:rPr lang="ru-RU" sz="2000" dirty="0" smtClean="0"/>
              <a:t> при обучении немецкому языку»- это тема, которую я выбрала для плана своего самообразования.</a:t>
            </a:r>
          </a:p>
          <a:p>
            <a:r>
              <a:rPr lang="ru-RU" sz="2000" dirty="0" smtClean="0"/>
              <a:t>Изучив методическую литературу по данной теме, проведя диагностическое исследование, я выбрала следующие аспекты, где использовала работу с </a:t>
            </a:r>
            <a:r>
              <a:rPr lang="ru-RU" sz="2000" dirty="0" err="1" smtClean="0"/>
              <a:t>интеллект-картой</a:t>
            </a:r>
            <a:r>
              <a:rPr lang="ru-RU" sz="2000" dirty="0" smtClean="0"/>
              <a:t>: 1.Планирование работы с новой темой, </a:t>
            </a:r>
            <a:r>
              <a:rPr lang="ru-RU" sz="2000" dirty="0" err="1" smtClean="0"/>
              <a:t>целеполагание</a:t>
            </a:r>
            <a:r>
              <a:rPr lang="ru-RU" sz="2000" dirty="0" smtClean="0"/>
              <a:t> и постановка задач.     2.Рефлексия и коррекция.      3.Подготовка к ОГЭ(личное письмо, устное сообщение).</a:t>
            </a:r>
          </a:p>
          <a:p>
            <a:pPr>
              <a:buNone/>
            </a:pPr>
            <a:r>
              <a:rPr lang="ru-RU" sz="2000" dirty="0" smtClean="0"/>
              <a:t>Эту технологию я использую в рамках работы с Европейским языковым портфелем. В раздел «Языковая биография» я включила работу с интеллект – картой. По моему мнению это уместно и дает свои результаты.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Результаты диагностики использования </a:t>
            </a:r>
            <a:r>
              <a:rPr lang="ru-RU" sz="2800" dirty="0" err="1" smtClean="0"/>
              <a:t>интеллект-карты</a:t>
            </a:r>
            <a:r>
              <a:rPr lang="ru-RU" sz="2800" dirty="0" smtClean="0"/>
              <a:t> на уроках немецкого языка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Планирование,целеполагание,постановка</a:t>
            </a:r>
            <a:r>
              <a:rPr lang="ru-RU" sz="2000" dirty="0" smtClean="0"/>
              <a:t> задач. </a:t>
            </a:r>
          </a:p>
          <a:p>
            <a:r>
              <a:rPr lang="ru-RU" sz="2000" b="1" dirty="0" smtClean="0"/>
              <a:t>                                     6-е классы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                                      9-е классы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                                 Подготовка к ОГЭ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2276872"/>
          <a:ext cx="6096000" cy="76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94072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Стартовая диагностика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Итоговая диагностика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48%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378904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Стартовая диагностика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Итоговая диагностика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56%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91680" y="530120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Пробное тестирование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ГИА     ОГЭ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успеваемость-87%</a:t>
                      </a:r>
                      <a:r>
                        <a:rPr lang="ru-RU" baseline="0" dirty="0" smtClean="0"/>
                        <a:t>   Качество           -48%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Успеваемость-100%</a:t>
                      </a:r>
                    </a:p>
                    <a:p>
                      <a:r>
                        <a:rPr lang="ru-RU" dirty="0" smtClean="0"/>
                        <a:t>Качество            -84%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по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1.</a:t>
            </a:r>
            <a:r>
              <a:rPr lang="de-DE" sz="1400" dirty="0" smtClean="0"/>
              <a:t>http</a:t>
            </a:r>
            <a:r>
              <a:rPr lang="ru-RU" sz="1400" dirty="0" smtClean="0"/>
              <a:t>:/</a:t>
            </a:r>
            <a:r>
              <a:rPr lang="de-DE" sz="1400" dirty="0" smtClean="0"/>
              <a:t>www.mind-map.ru/</a:t>
            </a:r>
          </a:p>
          <a:p>
            <a:pPr>
              <a:buNone/>
            </a:pPr>
            <a:r>
              <a:rPr lang="de-DE" sz="1400" dirty="0" smtClean="0"/>
              <a:t>2.https</a:t>
            </a:r>
            <a:r>
              <a:rPr lang="ru-RU" sz="1400" dirty="0" smtClean="0"/>
              <a:t>:</a:t>
            </a:r>
            <a:r>
              <a:rPr lang="de-DE" sz="1400" dirty="0" smtClean="0"/>
              <a:t>/www.mindmeister.com/ru 276064412/4</a:t>
            </a:r>
          </a:p>
          <a:p>
            <a:pPr>
              <a:buNone/>
            </a:pPr>
            <a:r>
              <a:rPr lang="de-DE" sz="1400" dirty="0" smtClean="0"/>
              <a:t>3.</a:t>
            </a:r>
            <a:r>
              <a:rPr lang="ru-RU" sz="1400" dirty="0" err="1" smtClean="0"/>
              <a:t>Бершадский</a:t>
            </a:r>
            <a:r>
              <a:rPr lang="ru-RU" sz="1400" dirty="0" smtClean="0"/>
              <a:t> М.Е., </a:t>
            </a:r>
            <a:r>
              <a:rPr lang="ru-RU" sz="1400" dirty="0" err="1" smtClean="0"/>
              <a:t>Бершадская</a:t>
            </a:r>
            <a:r>
              <a:rPr lang="ru-RU" sz="1400" dirty="0" smtClean="0"/>
              <a:t> Е.А. Применение методов «</a:t>
            </a:r>
            <a:r>
              <a:rPr lang="de-DE" sz="1400" dirty="0" err="1" smtClean="0"/>
              <a:t>Concept</a:t>
            </a:r>
            <a:r>
              <a:rPr lang="de-DE" sz="1400" dirty="0" smtClean="0"/>
              <a:t> </a:t>
            </a:r>
            <a:r>
              <a:rPr lang="de-DE" sz="1400" dirty="0" err="1" smtClean="0"/>
              <a:t>Maps</a:t>
            </a:r>
            <a:r>
              <a:rPr lang="ru-RU" sz="1400" dirty="0" smtClean="0"/>
              <a:t>» и «</a:t>
            </a:r>
            <a:r>
              <a:rPr lang="de-DE" sz="1400" dirty="0" err="1" smtClean="0"/>
              <a:t>Mind</a:t>
            </a:r>
            <a:r>
              <a:rPr lang="de-DE" sz="1400" dirty="0" smtClean="0"/>
              <a:t> </a:t>
            </a:r>
            <a:r>
              <a:rPr lang="de-DE" sz="1400" dirty="0" err="1" smtClean="0"/>
              <a:t>Maps</a:t>
            </a:r>
            <a:r>
              <a:rPr lang="ru-RU" sz="1400" dirty="0" smtClean="0"/>
              <a:t>» для повышения уровня информационной компетентности обучаемых.</a:t>
            </a:r>
            <a:r>
              <a:rPr lang="de-DE" sz="1400" dirty="0" smtClean="0"/>
              <a:t> bershadskiy.ru/</a:t>
            </a:r>
            <a:r>
              <a:rPr lang="de-DE" sz="1400" dirty="0" err="1" smtClean="0"/>
              <a:t>index</a:t>
            </a:r>
            <a:r>
              <a:rPr lang="de-DE" sz="1400" dirty="0" smtClean="0"/>
              <a:t>/</a:t>
            </a:r>
            <a:r>
              <a:rPr lang="de-DE" sz="1400" dirty="0" err="1" smtClean="0"/>
              <a:t>publikacii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4.Н.И.Козлов. Интеллект-карта. </a:t>
            </a:r>
            <a:r>
              <a:rPr lang="ru-RU" sz="1400" dirty="0" err="1" smtClean="0"/>
              <a:t>Блог</a:t>
            </a:r>
            <a:r>
              <a:rPr lang="ru-RU" sz="1400" dirty="0" smtClean="0"/>
              <a:t> Н.И.Козлова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интеллект-карта?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Эта инновационная технология вошла в массовое использование, а также в использование в обучении не очень давно. Автором </a:t>
            </a:r>
            <a:r>
              <a:rPr lang="ru-RU" sz="2000" dirty="0" err="1" smtClean="0"/>
              <a:t>интеллект-карты</a:t>
            </a:r>
            <a:r>
              <a:rPr lang="ru-RU" sz="2000" dirty="0" smtClean="0"/>
              <a:t> является американский психолог Тони </a:t>
            </a:r>
            <a:r>
              <a:rPr lang="ru-RU" sz="2000" dirty="0" err="1" smtClean="0"/>
              <a:t>Бьюзен</a:t>
            </a:r>
            <a:r>
              <a:rPr lang="ru-RU" sz="2000" dirty="0" smtClean="0"/>
              <a:t>, известный деятель в области психологии обучения и развития интеллекта. Интеллект-карта-это метод графического выражения процессов восприятия, обработки ,запоминания информации, определения целей и задач. Интеллект-карта предполагает запись материала в виде </a:t>
            </a:r>
            <a:r>
              <a:rPr lang="ru-RU" sz="2000" b="1" dirty="0" err="1" smtClean="0"/>
              <a:t>радиантной</a:t>
            </a:r>
            <a:r>
              <a:rPr lang="ru-RU" sz="2000" dirty="0" smtClean="0"/>
              <a:t> структуры, исходящей от центра к краям, разветвляющейся на более мелкие части.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 преимущества записи в виде </a:t>
            </a:r>
            <a:r>
              <a:rPr lang="ru-RU" dirty="0" err="1" smtClean="0"/>
              <a:t>интеллект-карты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Наше мышление имеет особенности. Оно не организовано как текст, линейно. Оно имеет ветвящуюся структуру, каждое понятие в нашей голове связано с другими понятиями. Такая организация материала называется многомерной, </a:t>
            </a:r>
            <a:r>
              <a:rPr lang="ru-RU" sz="2000" dirty="0" err="1" smtClean="0"/>
              <a:t>радиантной</a:t>
            </a:r>
            <a:r>
              <a:rPr lang="ru-RU" sz="2000" dirty="0" smtClean="0"/>
              <a:t>. Это отражает наше реальное мышление. Также соединяются нейроны в нашем мозгу.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что такое интеллект-карты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73016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Интеллект-карта отражает наше мышление наиболее адекватно. Благодаря своей структуре  </a:t>
            </a:r>
            <a:r>
              <a:rPr lang="ru-RU" sz="2000" dirty="0" err="1" smtClean="0"/>
              <a:t>интеллект-карты</a:t>
            </a:r>
            <a:r>
              <a:rPr lang="ru-RU" sz="2000" dirty="0" smtClean="0"/>
              <a:t> позволяют раскрыть интеллектуальный потенциал. Это достигается за счет работы обоих полушарий мозга. Ведь здесь работает и правое, и левое полушария мозга. </a:t>
            </a:r>
            <a:r>
              <a:rPr lang="ru-RU" sz="2000" dirty="0" err="1" smtClean="0"/>
              <a:t>Бьюзен</a:t>
            </a:r>
            <a:r>
              <a:rPr lang="ru-RU" sz="2000" dirty="0" smtClean="0"/>
              <a:t> отмечал, что обработка информации в мозгу человека сводится к обработке ее правым и левым полушарием одновременно.</a:t>
            </a:r>
          </a:p>
          <a:p>
            <a:r>
              <a:rPr lang="ru-RU" sz="2000" dirty="0" smtClean="0"/>
              <a:t>Левое полушарие отвечает за логику, слова, числа, последовательность, анализ, упорядоченность.</a:t>
            </a:r>
          </a:p>
          <a:p>
            <a:r>
              <a:rPr lang="ru-RU" sz="2000" dirty="0" smtClean="0"/>
              <a:t>Правое полушарие - за восприятие цветов, воображение, представление образов, размеры, пространственные отношения. Учащиеся используют преимущественно левое полушарие. Это блокирует способность головного мозга видеть целостную картину, способность ассоциативного мышления. С помощью </a:t>
            </a:r>
            <a:r>
              <a:rPr lang="ru-RU" sz="2000" dirty="0" err="1" smtClean="0"/>
              <a:t>интеллект-карты</a:t>
            </a:r>
            <a:r>
              <a:rPr lang="ru-RU" sz="2000" dirty="0" smtClean="0"/>
              <a:t> можно задействовать оба полушария для формирования учебно-познавательной компетенции обучающихся.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</a:t>
            </a:r>
            <a:r>
              <a:rPr lang="ru-RU" dirty="0" err="1" smtClean="0"/>
              <a:t>интеллект-карты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Наглядность</a:t>
            </a:r>
          </a:p>
          <a:p>
            <a:r>
              <a:rPr lang="ru-RU" sz="2000" dirty="0" smtClean="0"/>
              <a:t>Творчество</a:t>
            </a:r>
          </a:p>
          <a:p>
            <a:r>
              <a:rPr lang="ru-RU" sz="2000" dirty="0" smtClean="0"/>
              <a:t>Запоминаемость</a:t>
            </a:r>
          </a:p>
          <a:p>
            <a:r>
              <a:rPr lang="ru-RU" sz="2000" dirty="0" smtClean="0"/>
              <a:t>Эстетичность</a:t>
            </a:r>
          </a:p>
          <a:p>
            <a:r>
              <a:rPr lang="ru-RU" sz="2000" dirty="0" smtClean="0"/>
              <a:t>Возможность пересмотра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Какие возможности дает интеллект-карта при обучении немецкому языку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Работают оба полушария головного мозга</a:t>
            </a:r>
          </a:p>
          <a:p>
            <a:r>
              <a:rPr lang="ru-RU" sz="2000" dirty="0" smtClean="0"/>
              <a:t>Формируются универсальные действия</a:t>
            </a:r>
          </a:p>
          <a:p>
            <a:r>
              <a:rPr lang="ru-RU" sz="2000" dirty="0" smtClean="0"/>
              <a:t>Осуществляется контроль собственной интеллектуальной деятельности</a:t>
            </a:r>
          </a:p>
          <a:p>
            <a:r>
              <a:rPr lang="ru-RU" sz="2000" dirty="0" smtClean="0"/>
              <a:t>Развивается мышление, </a:t>
            </a:r>
            <a:r>
              <a:rPr lang="ru-RU" sz="2000" dirty="0" err="1" smtClean="0"/>
              <a:t>интеллект,речь</a:t>
            </a:r>
            <a:endParaRPr lang="ru-RU" sz="2000" dirty="0" smtClean="0"/>
          </a:p>
          <a:p>
            <a:r>
              <a:rPr lang="ru-RU" sz="2000" dirty="0" smtClean="0"/>
              <a:t>Развивается познавательная активность</a:t>
            </a:r>
          </a:p>
          <a:p>
            <a:r>
              <a:rPr lang="ru-RU" sz="2000" dirty="0" smtClean="0"/>
              <a:t>Повышается результативность деятельности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возможности для учителя раскрывает интеллект-карта?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Новый стандарт образования требует, чтобы ученик мог сам ставить и решать проблемы, понимать для чего учиться, уметь находить информацию, размышлять над ней, анализировать,  обобщать, систематизировать. Необходимо научить всему этому учащихся, сформировать УУД ,а далее их диагностировать, повысить мотивацию к учению. Технология «Интеллект-карта», основанная на визуализации ассоциативных связей, может быть использована учителем в учебном процессе в условиях введения и реализации ФГОС, когда мы ставим цели не только предметные, но и </a:t>
            </a:r>
            <a:r>
              <a:rPr lang="ru-RU" sz="2000" dirty="0" err="1" smtClean="0"/>
              <a:t>метапредметные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Использование </a:t>
            </a:r>
            <a:r>
              <a:rPr lang="ru-RU" sz="2000" dirty="0" err="1" smtClean="0"/>
              <a:t>интеллект-карты</a:t>
            </a:r>
            <a:r>
              <a:rPr lang="ru-RU" sz="2000" dirty="0" smtClean="0"/>
              <a:t> способствует развитию предметной компетенции обучающихся, повышению мотивации, </a:t>
            </a:r>
            <a:r>
              <a:rPr lang="ru-RU" sz="2000" dirty="0" err="1" smtClean="0"/>
              <a:t>активизацииеятельности</a:t>
            </a:r>
            <a:r>
              <a:rPr lang="ru-RU" sz="2000" dirty="0" smtClean="0"/>
              <a:t>, развитию интеллекта, пространственного мышления, познавательной активности, творческому мышлению.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создать интеллект-карту?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Интеллект-карта(ментальная карта, диаграмма связей, карта мыслей, ассоциативная карта,</a:t>
            </a:r>
            <a:r>
              <a:rPr lang="de-DE" sz="2000" dirty="0" err="1" smtClean="0"/>
              <a:t>mind-map</a:t>
            </a:r>
            <a:r>
              <a:rPr lang="ru-RU" sz="2000" dirty="0" smtClean="0"/>
              <a:t>) –это графический способ представить идеи, концепции, информацию в виде карты, состоящей из ключевых и вторичных тем. Это инструмент для структурирования идей.</a:t>
            </a:r>
          </a:p>
          <a:p>
            <a:r>
              <a:rPr lang="ru-RU" sz="2000" b="1" dirty="0" smtClean="0"/>
              <a:t>Правила создания </a:t>
            </a:r>
            <a:r>
              <a:rPr lang="ru-RU" sz="2000" b="1" dirty="0" err="1" smtClean="0"/>
              <a:t>интеллект-карты</a:t>
            </a:r>
            <a:r>
              <a:rPr lang="ru-RU" sz="2000" b="1" dirty="0" smtClean="0"/>
              <a:t>:</a:t>
            </a:r>
          </a:p>
          <a:p>
            <a:r>
              <a:rPr lang="ru-RU" sz="2000" dirty="0" smtClean="0"/>
              <a:t>Взять </a:t>
            </a:r>
            <a:r>
              <a:rPr lang="ru-RU" sz="2000" dirty="0" err="1" smtClean="0"/>
              <a:t>неразлинованный</a:t>
            </a:r>
            <a:r>
              <a:rPr lang="ru-RU" sz="2000" dirty="0" smtClean="0"/>
              <a:t> лист бумаги, расположить его в альбомной проекции.</a:t>
            </a:r>
          </a:p>
          <a:p>
            <a:r>
              <a:rPr lang="ru-RU" sz="2000" dirty="0" smtClean="0"/>
              <a:t>Взять несколько цветных карандашей, минимум 3-4 цвета. Это поможет разделить информацию или ранжировать ее по важности.</a:t>
            </a:r>
          </a:p>
          <a:p>
            <a:r>
              <a:rPr lang="ru-RU" sz="2000" dirty="0" smtClean="0"/>
              <a:t>Написать крупно и объемно главное ключевое слово в самом центре. Цвет и шрифт больше подключат ресурсы правого полушария.</a:t>
            </a:r>
          </a:p>
          <a:p>
            <a:r>
              <a:rPr lang="ru-RU" sz="2000" dirty="0" smtClean="0"/>
              <a:t>Сделать от центра несколько ветвей, каждую из них обозначить ключевым словом. Ветви, расположенные вокруг центральной темы, будут наиболее крупные, а затем по мере ветвления, ветви будут уменьшаться. Такое деление визуально обозначит </a:t>
            </a:r>
            <a:r>
              <a:rPr lang="ru-RU" sz="2000" dirty="0" err="1" smtClean="0"/>
              <a:t>иерарсию</a:t>
            </a:r>
            <a:r>
              <a:rPr lang="ru-RU" sz="2000" dirty="0" smtClean="0"/>
              <a:t> и взаимосвязи.</a:t>
            </a:r>
          </a:p>
          <a:p>
            <a:r>
              <a:rPr lang="ru-RU" sz="2000" dirty="0" smtClean="0"/>
              <a:t>Можно использовать рисунки вместо слов(графические формы, пиктограммы, стрелки).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нтеллект-карта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100" y="1698628"/>
            <a:ext cx="6953324" cy="338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260</TotalTime>
  <Words>838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Работа с интеллект-картой при обучении немецкому языку</vt:lpstr>
      <vt:lpstr>Что такое интеллект-карта?</vt:lpstr>
      <vt:lpstr>В чем преимущества записи в виде интеллект-карты?</vt:lpstr>
      <vt:lpstr>Слайд 4</vt:lpstr>
      <vt:lpstr>Достоинства интеллект-карты</vt:lpstr>
      <vt:lpstr>Какие возможности дает интеллект-карта при обучении немецкому языку</vt:lpstr>
      <vt:lpstr>Какие возможности для учителя раскрывает интеллект-карта?</vt:lpstr>
      <vt:lpstr>Как создать интеллект-карту?</vt:lpstr>
      <vt:lpstr>Слайд 9</vt:lpstr>
      <vt:lpstr>Как использовать интеллект-карту при обучении немецкому языку</vt:lpstr>
      <vt:lpstr>Из опыта работы с интеллект-картой</vt:lpstr>
      <vt:lpstr>Результаты диагностики использования интеллект-карты на уроках немецкого языка</vt:lpstr>
      <vt:lpstr>Литература по теме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интеллект-картой при обучении немецкому языку</dc:title>
  <dc:creator>Admin</dc:creator>
  <cp:lastModifiedBy>Admin</cp:lastModifiedBy>
  <cp:revision>28</cp:revision>
  <dcterms:created xsi:type="dcterms:W3CDTF">2017-08-23T06:22:51Z</dcterms:created>
  <dcterms:modified xsi:type="dcterms:W3CDTF">2017-08-23T10:45:49Z</dcterms:modified>
</cp:coreProperties>
</file>