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7" r:id="rId3"/>
    <p:sldId id="266" r:id="rId4"/>
    <p:sldId id="269" r:id="rId5"/>
    <p:sldId id="270" r:id="rId6"/>
    <p:sldId id="272" r:id="rId7"/>
    <p:sldId id="274" r:id="rId8"/>
    <p:sldId id="276" r:id="rId9"/>
    <p:sldId id="278" r:id="rId10"/>
    <p:sldId id="27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7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84F8D-5B60-4739-AE71-7054B664F72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ECC24-705E-4CD4-A2A3-AD2273ED8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84F8D-5B60-4739-AE71-7054B664F72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ECC24-705E-4CD4-A2A3-AD2273ED8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84F8D-5B60-4739-AE71-7054B664F72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ECC24-705E-4CD4-A2A3-AD2273ED8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84F8D-5B60-4739-AE71-7054B664F72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ECC24-705E-4CD4-A2A3-AD2273ED8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84F8D-5B60-4739-AE71-7054B664F72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ECC24-705E-4CD4-A2A3-AD2273ED8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84F8D-5B60-4739-AE71-7054B664F72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ECC24-705E-4CD4-A2A3-AD2273ED8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84F8D-5B60-4739-AE71-7054B664F72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ECC24-705E-4CD4-A2A3-AD2273ED8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84F8D-5B60-4739-AE71-7054B664F72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ECC24-705E-4CD4-A2A3-AD2273ED8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84F8D-5B60-4739-AE71-7054B664F72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ECC24-705E-4CD4-A2A3-AD2273ED8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84F8D-5B60-4739-AE71-7054B664F72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ECC24-705E-4CD4-A2A3-AD2273ED8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84F8D-5B60-4739-AE71-7054B664F72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ECC24-705E-4CD4-A2A3-AD2273ED8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84F8D-5B60-4739-AE71-7054B664F722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ECC24-705E-4CD4-A2A3-AD2273ED8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Развитие двигательных качеств у учащихся в начальной и средней школы.</a:t>
            </a:r>
            <a:endParaRPr lang="ru-RU" dirty="0"/>
          </a:p>
        </p:txBody>
      </p:sp>
      <p:pic>
        <p:nvPicPr>
          <p:cNvPr id="4" name="Содержимое 3" descr="DSC_271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68476" y="1600200"/>
            <a:ext cx="6807048" cy="4525963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sz="2800" dirty="0" smtClean="0">
                <a:solidFill>
                  <a:srgbClr val="FF0000"/>
                </a:solidFill>
              </a:rPr>
              <a:t>В человеке должно быть всё прекрасно!» А.П. Чехов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Школьник должен развиваться гармонично, как духовно, так и физически!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</a:t>
            </a:r>
            <a:r>
              <a:rPr lang="ru-RU" sz="2800" dirty="0" smtClean="0"/>
              <a:t>сновными направлениями в своей работе мы выбрали следующее:</a:t>
            </a:r>
          </a:p>
          <a:p>
            <a:r>
              <a:rPr lang="ru-RU" sz="2800" dirty="0" smtClean="0"/>
              <a:t>1. повышение общего уровня физической подготовки учащихся.</a:t>
            </a:r>
          </a:p>
          <a:p>
            <a:r>
              <a:rPr lang="ru-RU" sz="2800" dirty="0" smtClean="0"/>
              <a:t>2. привитие сознательного отношения к занятиям физической культурой и спортом.</a:t>
            </a:r>
          </a:p>
          <a:p>
            <a:r>
              <a:rPr lang="ru-RU" sz="2800" dirty="0" smtClean="0"/>
              <a:t>3. популяризация и агитация здорового образа жизни</a:t>
            </a:r>
          </a:p>
          <a:p>
            <a:r>
              <a:rPr lang="ru-RU" sz="2800" dirty="0" smtClean="0"/>
              <a:t>4. повышение спортивного мастерства ребят и их подготовка для участия в районной,  городской Спартакиадах школьников.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Основные </a:t>
            </a:r>
            <a:r>
              <a:rPr lang="ru-RU" sz="4000" dirty="0" smtClean="0">
                <a:solidFill>
                  <a:srgbClr val="FF0000"/>
                </a:solidFill>
              </a:rPr>
              <a:t>методы</a:t>
            </a:r>
            <a:r>
              <a:rPr lang="ru-RU" dirty="0" smtClean="0">
                <a:solidFill>
                  <a:srgbClr val="FF0000"/>
                </a:solidFill>
              </a:rPr>
              <a:t> и технологии используемые в работе.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340768"/>
            <a:ext cx="4932040" cy="5517232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 smtClean="0"/>
              <a:t>На уроках внедряются </a:t>
            </a:r>
            <a:r>
              <a:rPr lang="ru-RU" sz="3200" dirty="0" err="1" smtClean="0"/>
              <a:t>инновационно</a:t>
            </a:r>
            <a:r>
              <a:rPr lang="ru-RU" sz="3200" dirty="0" smtClean="0"/>
              <a:t> - педагогические технологии, направленные на развитие индивидуальных особенностей учащихся, а именно  тестирование  физических способностей каждого учащегося на протяжении всего учебного года, где наглядно видна динамика роста.</a:t>
            </a:r>
            <a:endParaRPr lang="ru-RU" sz="3200" dirty="0"/>
          </a:p>
        </p:txBody>
      </p:sp>
      <p:pic>
        <p:nvPicPr>
          <p:cNvPr id="7" name="Содержимое 6" descr="DSC_2695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076056" y="1412776"/>
            <a:ext cx="3174504" cy="2110707"/>
          </a:xfrm>
        </p:spPr>
      </p:pic>
      <p:pic>
        <p:nvPicPr>
          <p:cNvPr id="3076" name="Picture 4" descr="C:\Users\Teacher\Desktop\фото\DSC_26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3212976"/>
            <a:ext cx="3070945" cy="2041979"/>
          </a:xfrm>
          <a:prstGeom prst="rect">
            <a:avLst/>
          </a:prstGeom>
          <a:noFill/>
        </p:spPr>
      </p:pic>
      <p:pic>
        <p:nvPicPr>
          <p:cNvPr id="3077" name="Picture 5" descr="C:\Users\Teacher\Desktop\фото\DSC_270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4863902"/>
            <a:ext cx="2998937" cy="1994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Критерии оценивания учащихся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251520" y="1484784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 качестве основного критерия успеваемости по Ф.К. ориентированный прежде всего на индивидуальные темпы развития двигательных способностей, а не на  выполнение усредненных учебных нормативов.</a:t>
            </a:r>
            <a:endParaRPr lang="ru-RU" dirty="0"/>
          </a:p>
        </p:txBody>
      </p:sp>
      <p:pic>
        <p:nvPicPr>
          <p:cNvPr id="8195" name="Picture 3" descr="C:\Users\Teacher\Desktop\фото\ПЛАНЕТА ДЕТСТВА\DSC_27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5976" y="1124744"/>
            <a:ext cx="4007102" cy="2664296"/>
          </a:xfrm>
          <a:prstGeom prst="rect">
            <a:avLst/>
          </a:prstGeom>
          <a:noFill/>
        </p:spPr>
      </p:pic>
      <p:pic>
        <p:nvPicPr>
          <p:cNvPr id="8196" name="Picture 4" descr="C:\Users\Teacher\Desktop\фото\ПЛАНЕТА ДЕТСТВА\DSC_27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88224" y="2420888"/>
            <a:ext cx="2351938" cy="2088232"/>
          </a:xfrm>
          <a:prstGeom prst="rect">
            <a:avLst/>
          </a:prstGeom>
          <a:noFill/>
        </p:spPr>
      </p:pic>
      <p:pic>
        <p:nvPicPr>
          <p:cNvPr id="8197" name="Picture 5" descr="C:\Users\Teacher\Desktop\фото\ПЛАНЕТА ДЕТСТВА\DSC_27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67944" y="4437112"/>
            <a:ext cx="3316116" cy="22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Таблица сравнительных результатов физической подготовленности. «3А»</a:t>
            </a:r>
            <a:endParaRPr lang="ru-RU" dirty="0"/>
          </a:p>
        </p:txBody>
      </p:sp>
      <p:pic>
        <p:nvPicPr>
          <p:cNvPr id="4100" name="Picture 4" descr="C:\Users\Teacher\Desktop\фото\DSC_26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556792"/>
            <a:ext cx="8604448" cy="5069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Teacher\Desktop\фото\DSC_2686 (2) - коп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89106"/>
            <a:ext cx="9144000" cy="6079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Таблица сравнительных результатов физической подготовленности. «7 а»</a:t>
            </a:r>
            <a:endParaRPr lang="ru-RU" dirty="0"/>
          </a:p>
        </p:txBody>
      </p:sp>
      <p:pic>
        <p:nvPicPr>
          <p:cNvPr id="2050" name="Picture 2" descr="C:\Users\Teacher\Desktop\фото\DSC_2683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340768"/>
            <a:ext cx="8712968" cy="5302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eacher\Desktop\фото\DSC_2684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1113" y="381000"/>
            <a:ext cx="9167813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«Безбарьерная среда»</a:t>
            </a:r>
            <a:br>
              <a:rPr lang="ru-RU" dirty="0" smtClean="0"/>
            </a:br>
            <a:r>
              <a:rPr lang="ru-RU" sz="3200" dirty="0" smtClean="0"/>
              <a:t>физическая культура для всех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457200" y="1628800"/>
            <a:ext cx="4762872" cy="6264696"/>
          </a:xfrm>
        </p:spPr>
        <p:txBody>
          <a:bodyPr>
            <a:noAutofit/>
          </a:bodyPr>
          <a:lstStyle/>
          <a:p>
            <a:r>
              <a:rPr lang="ru-RU" sz="2200" dirty="0" smtClean="0"/>
              <a:t>По уровню  физической подготовки и здоровья современные учащиеся  уступают ученикам в прежние годы. Поэтому важную роль в процессе обучения и развития физических качеств мы выбираем индивидуальный подход к ученику. В своей работе мы стараемся для каждого ученика подобрать упражнения, которые для него  доступны. Даже слабый ученик по физическому развитию чувствует себя комфортно на наших уроках.</a:t>
            </a:r>
            <a:endParaRPr lang="ru-RU" sz="2200" dirty="0"/>
          </a:p>
        </p:txBody>
      </p:sp>
      <p:pic>
        <p:nvPicPr>
          <p:cNvPr id="7170" name="Picture 2" descr="C:\Users\Teacher\Desktop\фото\урок ритмики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088" y="1772816"/>
            <a:ext cx="3600400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232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Развитие двигательных качеств у учащихся в начальной и средней школы.</vt:lpstr>
      <vt:lpstr>«В человеке должно быть всё прекрасно!» А.П. Чехов Школьник должен развиваться гармонично, как духовно, так и физически!</vt:lpstr>
      <vt:lpstr>Основные методы и технологии используемые в работе.</vt:lpstr>
      <vt:lpstr>Критерии оценивания учащихся</vt:lpstr>
      <vt:lpstr>Таблица сравнительных результатов физической подготовленности. «3А»</vt:lpstr>
      <vt:lpstr>Слайд 6</vt:lpstr>
      <vt:lpstr>Таблица сравнительных результатов физической подготовленности. «7 а»</vt:lpstr>
      <vt:lpstr>Слайд 8</vt:lpstr>
      <vt:lpstr>«Безбарьерная среда» физическая культура для всех</vt:lpstr>
      <vt:lpstr>Слайд 10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Teacher</dc:creator>
  <cp:lastModifiedBy>Teacher</cp:lastModifiedBy>
  <cp:revision>5</cp:revision>
  <dcterms:created xsi:type="dcterms:W3CDTF">2015-06-10T10:16:47Z</dcterms:created>
  <dcterms:modified xsi:type="dcterms:W3CDTF">2017-09-03T19:27:57Z</dcterms:modified>
</cp:coreProperties>
</file>