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309" r:id="rId4"/>
    <p:sldId id="304" r:id="rId5"/>
    <p:sldId id="268" r:id="rId6"/>
    <p:sldId id="271" r:id="rId7"/>
    <p:sldId id="272" r:id="rId8"/>
    <p:sldId id="310" r:id="rId9"/>
    <p:sldId id="311" r:id="rId10"/>
    <p:sldId id="312" r:id="rId11"/>
    <p:sldId id="313" r:id="rId12"/>
    <p:sldId id="314" r:id="rId13"/>
    <p:sldId id="324" r:id="rId14"/>
    <p:sldId id="315" r:id="rId15"/>
    <p:sldId id="317" r:id="rId16"/>
    <p:sldId id="321" r:id="rId17"/>
    <p:sldId id="322" r:id="rId18"/>
    <p:sldId id="316" r:id="rId19"/>
    <p:sldId id="323" r:id="rId20"/>
    <p:sldId id="318" r:id="rId21"/>
    <p:sldId id="319" r:id="rId22"/>
    <p:sldId id="320" r:id="rId23"/>
    <p:sldId id="327" r:id="rId24"/>
    <p:sldId id="326" r:id="rId25"/>
    <p:sldId id="29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33CC"/>
    <a:srgbClr val="9966FF"/>
    <a:srgbClr val="0000FF"/>
    <a:srgbClr val="FF9900"/>
    <a:srgbClr val="CC3399"/>
    <a:srgbClr val="0033CC"/>
    <a:srgbClr val="FF66CC"/>
    <a:srgbClr val="CC99FF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627" y="-22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9144000" cy="6370975"/>
          </a:xfrm>
          <a:prstGeom prst="rect">
            <a:avLst/>
          </a:prstGeom>
          <a:noFill/>
          <a:ln w="0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«ДОМИК ВОЛШЕБНЫХ ПРЕВРАЩЕНИЙ»</a:t>
            </a:r>
          </a:p>
          <a:p>
            <a:pPr algn="ctr"/>
            <a:endParaRPr lang="ru-RU" sz="3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  <a:p>
            <a:pPr algn="ctr"/>
            <a:endParaRPr lang="ru-RU" sz="3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  <a:p>
            <a:pPr algn="ctr"/>
            <a:endParaRPr lang="ru-RU" sz="3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  <a:p>
            <a:pPr algn="ctr"/>
            <a:endParaRPr lang="ru-RU" sz="3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  <a:p>
            <a:pPr algn="ctr"/>
            <a:endParaRPr lang="ru-RU" sz="3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  <a:p>
            <a:pPr algn="ctr"/>
            <a:endParaRPr lang="ru-RU" sz="3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  <a:p>
            <a:pPr algn="ctr"/>
            <a:endParaRPr lang="ru-RU" sz="3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  <a:p>
            <a:pPr algn="ctr"/>
            <a:endParaRPr lang="ru-RU" sz="3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  <a:p>
            <a:pPr algn="ctr"/>
            <a:endParaRPr lang="ru-RU" sz="3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  <a:p>
            <a:pPr algn="ctr"/>
            <a:r>
              <a:rPr lang="ru-RU" sz="28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УНИВЕРСАЛЬНОЕ ДИДАКТИЧЕСКОЕ ПОСОБИЕ</a:t>
            </a:r>
          </a:p>
        </p:txBody>
      </p:sp>
      <p:pic>
        <p:nvPicPr>
          <p:cNvPr id="1028" name="Picture 4" descr="E:\Users\МБДОУ 11\Desktop\Новая папка\IMG_20151216_1006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26883" y="857232"/>
            <a:ext cx="5702637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Users\МБДОУ 11\Desktop\Новая папка\IMG_20151216_0735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571480"/>
            <a:ext cx="6572296" cy="5883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C:\Users\Nikolay\Desktop\домик\9\DSC039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393266"/>
            <a:ext cx="4286280" cy="3215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3250" name="Picture 2" descr="C:\Users\Nikolay\Desktop\домик\9\DSC038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14289"/>
            <a:ext cx="4292132" cy="3219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email"/>
          <a:srcRect t="-2520"/>
          <a:stretch>
            <a:fillRect/>
          </a:stretch>
        </p:blipFill>
        <p:spPr bwMode="auto">
          <a:xfrm>
            <a:off x="1142977" y="372474"/>
            <a:ext cx="6786610" cy="5914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Users\Nikolay\Desktop\домик\12\DSC038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4071966" cy="3054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3" name="Picture 3" descr="C:\Users\Nikolay\Desktop\домик\12\DSC038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14290"/>
            <a:ext cx="4095237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4" name="Picture 4" descr="C:\Users\Nikolay\Desktop\домик\12\DSC0389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571876"/>
            <a:ext cx="4071966" cy="3054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5" name="Picture 5" descr="C:\Users\Nikolay\Desktop\домик\12\DSC0389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3571876"/>
            <a:ext cx="409523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785794"/>
            <a:ext cx="7047620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Nikolay\Desktop\домик\11\IMG_20151214_1620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9" y="785795"/>
            <a:ext cx="7000923" cy="5250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785794"/>
            <a:ext cx="7010336" cy="5257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785794"/>
            <a:ext cx="7010337" cy="5257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500042"/>
            <a:ext cx="6429420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785794"/>
            <a:ext cx="7057962" cy="5293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C:\Users\Nikolay\Desktop\домик\1\DSC034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3" y="214290"/>
            <a:ext cx="4143404" cy="3107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C:\Users\Nikolay\Desktop\домик\1\DSC033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500438"/>
            <a:ext cx="4143405" cy="3107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C:\Users\Nikolay\Desktop\домик\1\DSC033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500438"/>
            <a:ext cx="4143404" cy="3107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C:\Users\Nikolay\Desktop\домик\1\DSC0339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214290"/>
            <a:ext cx="4143403" cy="3107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Users\Nikolay\Desktop\домик\12\DSC036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24881" y="785794"/>
            <a:ext cx="7142857" cy="5357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C:\Users\Nikolay\Desktop\домик\14\DSC037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4000528" cy="3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494" name="Picture 6" descr="C:\Users\Nikolay\Desktop\домик\14\DSC037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33990" y="3571876"/>
            <a:ext cx="4000000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495" name="Picture 7" descr="C:\Users\Nikolay\Desktop\домик\14\DSC037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571876"/>
            <a:ext cx="400000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496" name="Picture 8" descr="C:\Users\Nikolay\Desktop\домик\14\DSC037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33988" y="285728"/>
            <a:ext cx="4000000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9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4518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48187" y="3357562"/>
            <a:ext cx="4310093" cy="3232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7" y="3357562"/>
            <a:ext cx="4262467" cy="3196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85728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429000"/>
            <a:ext cx="4214842" cy="316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4214842" cy="316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928934"/>
            <a:ext cx="8143932" cy="707886"/>
          </a:xfrm>
          <a:prstGeom prst="rect">
            <a:avLst/>
          </a:prstGeom>
          <a:noFill/>
          <a:ln w="0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51" descr="http://static.chance.ru/sites/default/files/styles/big_photo_gallery/public/images/razvivayushchaya_komnata_3h3.jpg?itok=VulEVTjX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642918"/>
            <a:ext cx="8191500" cy="560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empiremam.com/upload/main/688/68853b06759eb6611618363dedcf9b7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4129092"/>
            <a:ext cx="3143272" cy="2514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073" name="Picture 233" descr="http://25.img.avito.st/1280x960/8945637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8319" y="4143380"/>
            <a:ext cx="3357585" cy="2518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087" name="Picture 247" descr="http://school-arsenal.ru.images.1c-bitrix-cdn.ru/upload/iblock/eeb/eeb77af957647b7c0bd9241ff5913424.jpg?14302199196739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285752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6" name="Picture 6" descr="http://www.officekursk.ru/uploads/catalog/f_3ae46a04f02b443085bfde16f1f60837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68652" y="285729"/>
            <a:ext cx="2589627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081" name="Picture 241" descr="http://rosta-group.com/upload/iblock/533/5339205d1aea9ccaa91f9c6b344695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64" y="1643050"/>
            <a:ext cx="3333773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001056" cy="6196192"/>
          </a:xfrm>
          <a:prstGeom prst="rect">
            <a:avLst/>
          </a:prstGeom>
          <a:noFill/>
          <a:ln w="0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«ДОМИК ВОЛШЕБНЫХ ПРЕВРАЩЕНИЙ»</a:t>
            </a:r>
          </a:p>
          <a:p>
            <a:pPr algn="ctr"/>
            <a:endParaRPr lang="ru-RU" sz="2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270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УНИВЕРСАЛЬНОЕ ДИДАКТИЧЕСКОЕ ПОСОБИЕ </a:t>
            </a:r>
          </a:p>
          <a:p>
            <a:pPr algn="ctr"/>
            <a:r>
              <a:rPr lang="ru-RU" sz="28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– плоскостной планшет, отражающий экспериментально-исследовательскую деятельность детей.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 t="-468"/>
          <a:stretch>
            <a:fillRect/>
          </a:stretch>
        </p:blipFill>
        <p:spPr bwMode="auto">
          <a:xfrm>
            <a:off x="2500298" y="857232"/>
            <a:ext cx="4000528" cy="3739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DCIM\101MSDCF\DSC038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429000"/>
            <a:ext cx="4214842" cy="3161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3" name="Picture 1" descr="C:\Users\Nikolay\Desktop\домик\4\DSC038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1920" y="285728"/>
            <a:ext cx="4238642" cy="3179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C:\Users\Nikolay\Desktop\домик\5\IMG_20151214_1635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500042"/>
            <a:ext cx="6715172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Nikolay\Desktop\домик\6\IMG_20151214_1635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500042"/>
            <a:ext cx="5929354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500042"/>
            <a:ext cx="6552335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29</Words>
  <PresentationFormat>Экран (4:3)</PresentationFormat>
  <Paragraphs>24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Nikolay</dc:creator>
  <cp:lastModifiedBy>Nikolay</cp:lastModifiedBy>
  <cp:revision>70</cp:revision>
  <dcterms:created xsi:type="dcterms:W3CDTF">2015-12-08T14:16:43Z</dcterms:created>
  <dcterms:modified xsi:type="dcterms:W3CDTF">2017-09-03T10:18:27Z</dcterms:modified>
</cp:coreProperties>
</file>