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8"/>
  </p:notesMasterIdLst>
  <p:sldIdLst>
    <p:sldId id="297" r:id="rId2"/>
    <p:sldId id="259" r:id="rId3"/>
    <p:sldId id="261" r:id="rId4"/>
    <p:sldId id="257" r:id="rId5"/>
    <p:sldId id="258" r:id="rId6"/>
    <p:sldId id="273" r:id="rId7"/>
  </p:sldIdLst>
  <p:sldSz cx="9144000" cy="6858000" type="screen4x3"/>
  <p:notesSz cx="6858000" cy="9144000"/>
  <p:embeddedFontLst>
    <p:embeddedFont>
      <p:font typeface="Tahoma" pitchFamily="34" charset="0"/>
      <p:regular r:id="rId9"/>
      <p:bold r:id="rId10"/>
    </p:embeddedFont>
    <p:embeddedFont>
      <p:font typeface="Constantia" pitchFamily="18" charset="0"/>
      <p:regular r:id="rId11"/>
      <p:bold r:id="rId12"/>
      <p:italic r:id="rId13"/>
      <p:boldItalic r:id="rId14"/>
    </p:embeddedFont>
    <p:embeddedFont>
      <p:font typeface="Monotype Corsiva" pitchFamily="66" charset="0"/>
      <p:italic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Tunga" pitchFamily="34" charset="0"/>
      <p:regular r:id="rId20"/>
      <p:bold r:id="rId21"/>
    </p:embeddedFont>
    <p:embeddedFont>
      <p:font typeface="Garamond" pitchFamily="18" charset="0"/>
      <p:regular r:id="rId22"/>
      <p:bold r:id="rId23"/>
      <p:italic r:id="rId24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0000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40" autoAdjust="0"/>
  </p:normalViewPr>
  <p:slideViewPr>
    <p:cSldViewPr>
      <p:cViewPr>
        <p:scale>
          <a:sx n="70" d="100"/>
          <a:sy n="70" d="100"/>
        </p:scale>
        <p:origin x="-3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3C05A-B731-41A4-B086-177F9BDD4D1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F0AA6-6412-43AB-91B0-652148AA7A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330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F18FA8-4675-4150-A066-6DAF4EF77F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4A0717-D7A6-4865-95AF-848E837EC7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31B7C-12FA-486A-8A87-7B043D22B5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350C628-44BE-4A86-B93E-C45AC3447B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852F2D-3D60-453A-852F-F87A87838D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1193F12-3563-4FB8-9A9A-CF8F8541F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62B795E-EFB4-4F2C-B1F1-22A5E56466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D93082-CBA0-48EB-96FA-C9C64F1735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08F09B-3A23-40F2-9B0C-51A490D9FB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B0BA5D3-CF56-4830-975A-F6F45B156E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pPr>
              <a:defRPr/>
            </a:pPr>
            <a:fld id="{7040158F-CCD4-40CB-8552-D6EFE3D87D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50BE1D6-8D55-4549-A9A8-8E59529CC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44022" cy="8651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Россия  - наша Родина. </a:t>
            </a:r>
          </a:p>
        </p:txBody>
      </p:sp>
      <p:pic>
        <p:nvPicPr>
          <p:cNvPr id="2051" name="Picture 5" descr="other_002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16832"/>
            <a:ext cx="849373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79388" y="5661025"/>
            <a:ext cx="89646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Что мы Родиной зовём?          И под небом синим-синим</a:t>
            </a:r>
          </a:p>
          <a:p>
            <a:r>
              <a:rPr lang="ru-RU">
                <a:solidFill>
                  <a:schemeClr val="accent2"/>
                </a:solidFill>
              </a:rPr>
              <a:t>Всё, что в сердце бережём,     Флаг России над Кремлём.</a:t>
            </a:r>
          </a:p>
          <a:p>
            <a:endParaRPr lang="ru-RU">
              <a:solidFill>
                <a:schemeClr val="accent2"/>
              </a:solidFill>
            </a:endParaRPr>
          </a:p>
        </p:txBody>
      </p:sp>
      <p:pic>
        <p:nvPicPr>
          <p:cNvPr id="7171" name="Picture 5" descr="moscow_001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0"/>
            <a:ext cx="6769100" cy="541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323850" y="5013325"/>
            <a:ext cx="36020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Белый цвет – берёзка.</a:t>
            </a:r>
          </a:p>
          <a:p>
            <a:r>
              <a:rPr lang="ru-RU">
                <a:solidFill>
                  <a:schemeClr val="accent2"/>
                </a:solidFill>
              </a:rPr>
              <a:t>Синий - неба цвет.</a:t>
            </a:r>
          </a:p>
          <a:p>
            <a:r>
              <a:rPr lang="ru-RU">
                <a:solidFill>
                  <a:schemeClr val="accent2"/>
                </a:solidFill>
              </a:rPr>
              <a:t>Красная полоска-</a:t>
            </a:r>
          </a:p>
          <a:p>
            <a:r>
              <a:rPr lang="ru-RU">
                <a:solidFill>
                  <a:schemeClr val="accent2"/>
                </a:solidFill>
              </a:rPr>
              <a:t>Солнечный рассвет.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3000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Флаг   России</a:t>
            </a:r>
          </a:p>
        </p:txBody>
      </p:sp>
      <p:pic>
        <p:nvPicPr>
          <p:cNvPr id="10244" name="Picture 6" descr="фла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765175"/>
            <a:ext cx="5761037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179388" y="5670550"/>
            <a:ext cx="89646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Что мы Родиной зовём?         И берёзки, вдоль которых</a:t>
            </a:r>
          </a:p>
          <a:p>
            <a:r>
              <a:rPr lang="ru-RU">
                <a:solidFill>
                  <a:schemeClr val="accent2"/>
                </a:solidFill>
              </a:rPr>
              <a:t>Дом, где мы с тобой живём,   Рядом с мамой мы идём.</a:t>
            </a:r>
          </a:p>
          <a:p>
            <a:r>
              <a:rPr lang="ru-RU">
                <a:solidFill>
                  <a:schemeClr val="accent2"/>
                </a:solidFill>
              </a:rPr>
              <a:t>                                             </a:t>
            </a:r>
          </a:p>
        </p:txBody>
      </p:sp>
      <p:pic>
        <p:nvPicPr>
          <p:cNvPr id="5123" name="Picture 6" descr="photo1191337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88913"/>
            <a:ext cx="72009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79388" y="4797425"/>
            <a:ext cx="89646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accent2"/>
              </a:solidFill>
            </a:endParaRPr>
          </a:p>
          <a:p>
            <a:endParaRPr lang="ru-RU">
              <a:solidFill>
                <a:schemeClr val="accent2"/>
              </a:solidFill>
            </a:endParaRPr>
          </a:p>
          <a:p>
            <a:r>
              <a:rPr lang="ru-RU">
                <a:solidFill>
                  <a:schemeClr val="accent2"/>
                </a:solidFill>
              </a:rPr>
              <a:t>Что мы Родиной зовём?       Наши праздники и песни,</a:t>
            </a:r>
          </a:p>
          <a:p>
            <a:r>
              <a:rPr lang="ru-RU">
                <a:solidFill>
                  <a:schemeClr val="accent2"/>
                </a:solidFill>
              </a:rPr>
              <a:t>Поле с тонким колоском,      Тёплый вечер за окном.</a:t>
            </a:r>
          </a:p>
          <a:p>
            <a:endParaRPr lang="ru-RU">
              <a:solidFill>
                <a:schemeClr val="accent2"/>
              </a:solidFill>
            </a:endParaRPr>
          </a:p>
          <a:p>
            <a:endParaRPr lang="ru-RU"/>
          </a:p>
        </p:txBody>
      </p:sp>
      <p:pic>
        <p:nvPicPr>
          <p:cNvPr id="6147" name="Picture 6" descr="DSCN32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77800"/>
            <a:ext cx="8135938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photo11997325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4106863" cy="616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4643438" y="1557338"/>
            <a:ext cx="42100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Если долго-долго-долго</a:t>
            </a:r>
          </a:p>
          <a:p>
            <a:r>
              <a:rPr lang="ru-RU">
                <a:solidFill>
                  <a:schemeClr val="accent2"/>
                </a:solidFill>
              </a:rPr>
              <a:t>В самолёте нам лететь.</a:t>
            </a:r>
          </a:p>
          <a:p>
            <a:r>
              <a:rPr lang="ru-RU">
                <a:solidFill>
                  <a:schemeClr val="accent2"/>
                </a:solidFill>
              </a:rPr>
              <a:t>Если долго-долго-долго</a:t>
            </a:r>
          </a:p>
          <a:p>
            <a:r>
              <a:rPr lang="ru-RU">
                <a:solidFill>
                  <a:schemeClr val="accent2"/>
                </a:solidFill>
              </a:rPr>
              <a:t>На Россию нам смотреть,</a:t>
            </a:r>
          </a:p>
          <a:p>
            <a:r>
              <a:rPr lang="ru-RU">
                <a:solidFill>
                  <a:schemeClr val="accent2"/>
                </a:solidFill>
              </a:rPr>
              <a:t>То увидим  мы тогда</a:t>
            </a:r>
          </a:p>
          <a:p>
            <a:r>
              <a:rPr lang="ru-RU">
                <a:solidFill>
                  <a:schemeClr val="accent2"/>
                </a:solidFill>
              </a:rPr>
              <a:t>И леса, и города,</a:t>
            </a:r>
          </a:p>
          <a:p>
            <a:r>
              <a:rPr lang="ru-RU">
                <a:solidFill>
                  <a:schemeClr val="accent2"/>
                </a:solidFill>
              </a:rPr>
              <a:t>Океанские просторы,</a:t>
            </a:r>
          </a:p>
          <a:p>
            <a:r>
              <a:rPr lang="ru-RU">
                <a:solidFill>
                  <a:schemeClr val="accent2"/>
                </a:solidFill>
              </a:rPr>
              <a:t>Ленты рек, озёра, горы…</a:t>
            </a:r>
          </a:p>
          <a:p>
            <a:r>
              <a:rPr lang="ru-RU">
                <a:solidFill>
                  <a:schemeClr val="accent2"/>
                </a:solidFill>
              </a:rPr>
              <a:t>Мы увидим даль без края,</a:t>
            </a:r>
          </a:p>
          <a:p>
            <a:r>
              <a:rPr lang="ru-RU">
                <a:solidFill>
                  <a:schemeClr val="accent2"/>
                </a:solidFill>
              </a:rPr>
              <a:t>Тундру, где звенит весна,</a:t>
            </a:r>
          </a:p>
          <a:p>
            <a:r>
              <a:rPr lang="ru-RU">
                <a:solidFill>
                  <a:schemeClr val="accent2"/>
                </a:solidFill>
              </a:rPr>
              <a:t>И поймёшь тогда, какая</a:t>
            </a:r>
          </a:p>
          <a:p>
            <a:r>
              <a:rPr lang="ru-RU">
                <a:solidFill>
                  <a:schemeClr val="accent2"/>
                </a:solidFill>
              </a:rPr>
              <a:t>Наша родина большая,</a:t>
            </a:r>
          </a:p>
          <a:p>
            <a:r>
              <a:rPr lang="ru-RU">
                <a:solidFill>
                  <a:schemeClr val="accent2"/>
                </a:solidFill>
              </a:rPr>
              <a:t>Необъятная страна.</a:t>
            </a:r>
          </a:p>
        </p:txBody>
      </p:sp>
      <p:pic>
        <p:nvPicPr>
          <p:cNvPr id="23556" name="Picture 7" descr="prir73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333375"/>
            <a:ext cx="1238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785</TotalTime>
  <Words>146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Tahoma</vt:lpstr>
      <vt:lpstr>Constantia</vt:lpstr>
      <vt:lpstr>Monotype Corsiva</vt:lpstr>
      <vt:lpstr>Calibri</vt:lpstr>
      <vt:lpstr>Tunga</vt:lpstr>
      <vt:lpstr>Garamond</vt:lpstr>
      <vt:lpstr>BlackTie</vt:lpstr>
      <vt:lpstr>Россия  - наша Родина.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Берюхова</dc:creator>
  <cp:lastModifiedBy>Василий</cp:lastModifiedBy>
  <cp:revision>86</cp:revision>
  <dcterms:created xsi:type="dcterms:W3CDTF">2008-02-07T16:31:21Z</dcterms:created>
  <dcterms:modified xsi:type="dcterms:W3CDTF">2017-09-03T15:38:37Z</dcterms:modified>
</cp:coreProperties>
</file>