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79" r:id="rId4"/>
    <p:sldId id="262" r:id="rId5"/>
    <p:sldId id="263" r:id="rId6"/>
    <p:sldId id="280" r:id="rId7"/>
    <p:sldId id="266" r:id="rId8"/>
    <p:sldId id="268" r:id="rId9"/>
    <p:sldId id="270" r:id="rId10"/>
    <p:sldId id="269" r:id="rId11"/>
    <p:sldId id="271" r:id="rId12"/>
    <p:sldId id="272" r:id="rId13"/>
    <p:sldId id="264" r:id="rId14"/>
    <p:sldId id="267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386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F12F6-0D76-4E6E-9F16-0B195C3116A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E7662-BF68-4C2B-9C62-2632C0624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E7662-BF68-4C2B-9C62-2632C0624B6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2A77D0-D16E-4795-9304-2BB950995052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F7CA67-218A-4819-B276-BEFA8D9D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0"/>
            <a:ext cx="7143800" cy="242889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latin typeface="Algerian" pitchFamily="82" charset="0"/>
              </a:rPr>
              <a:t>Good morning, boys and girls! </a:t>
            </a:r>
            <a:endParaRPr lang="ru-RU" sz="80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642942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Task 4 </a:t>
            </a:r>
            <a:r>
              <a:rPr lang="en-US" b="1" smtClean="0"/>
              <a:t>– E3. </a:t>
            </a:r>
            <a:r>
              <a:rPr lang="en-US" b="1" dirty="0" smtClean="0"/>
              <a:t>“The snake”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8286808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285852" y="4572008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14612" y="4500570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000496" y="4500570"/>
            <a:ext cx="1214446" cy="7143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643570" y="4429132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715140" y="4429132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Task 4 – E3. “The snake”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1214422"/>
            <a:ext cx="8286808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Task 4 – E3. “The snake”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1214422"/>
            <a:ext cx="8286808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142976" y="4572008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643174" y="4500570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000496" y="4500570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72066" y="4500570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357950" y="4429132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Task 6 – f2. </a:t>
            </a:r>
            <a:r>
              <a:rPr lang="en-US" b="1" dirty="0" smtClean="0">
                <a:solidFill>
                  <a:srgbClr val="C00000"/>
                </a:solidFill>
              </a:rPr>
              <a:t>captain Contest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Fred fed Ted bread, and Ted fed Fred bread.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Carrots here, carrots there, carrots growing everywhere.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Betty </a:t>
            </a:r>
            <a:r>
              <a:rPr lang="en-US" b="1" dirty="0" err="1" smtClean="0">
                <a:solidFill>
                  <a:srgbClr val="FF0000"/>
                </a:solidFill>
              </a:rPr>
              <a:t>Botta</a:t>
            </a:r>
            <a:r>
              <a:rPr lang="en-US" b="1" dirty="0" smtClean="0">
                <a:solidFill>
                  <a:srgbClr val="FF0000"/>
                </a:solidFill>
              </a:rPr>
              <a:t> bought some butter.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b="1" i="1" dirty="0" smtClean="0">
                <a:solidFill>
                  <a:srgbClr val="00B050"/>
                </a:solidFill>
              </a:rPr>
              <a:t>I scream, you scream, we all scream for ice-cream.</a:t>
            </a:r>
            <a:endParaRPr lang="ru-RU" b="1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yslan\Desktop\platinumwall.ru_201001211255093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Ryslan\Desktop\126009643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214554"/>
            <a:ext cx="19478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Ryslan\Desktop\126009643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0"/>
            <a:ext cx="19478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Ryslan\Desktop\126009643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357562"/>
            <a:ext cx="19478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Ryslan\Desktop\126009643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85728"/>
            <a:ext cx="19478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Ryslan\Desktop\126009643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857628"/>
            <a:ext cx="19478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2071678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071942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143380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00108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642918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Task 7 – g3. The Snowball contest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Tomatoes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1428736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Cucumbers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2071678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 like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071678"/>
            <a:ext cx="371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 would like to buy…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Task 8 – h6. dialogue.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857496"/>
            <a:ext cx="35155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5715008" y="2643182"/>
            <a:ext cx="1857388" cy="35719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Green Shop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static8.depositphotos.com/1005091/1024/v/950/depositphotos_10246426-Cartoon-candy-sto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857496"/>
            <a:ext cx="3643337" cy="257176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285852" y="2857496"/>
            <a:ext cx="1785950" cy="35719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Sweet Shop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157161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Tomatoes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1571612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Cucumbers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643050"/>
            <a:ext cx="6286544" cy="2428892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rgbClr val="0070C0"/>
                </a:solidFill>
                <a:latin typeface="Monotype Corsiva" pitchFamily="66" charset="0"/>
              </a:rPr>
              <a:t>Thank you!</a:t>
            </a:r>
            <a:br>
              <a:rPr lang="en-US" sz="7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en-US" sz="7200" b="1" dirty="0" smtClean="0">
                <a:solidFill>
                  <a:srgbClr val="0070C0"/>
                </a:solidFill>
                <a:latin typeface="Monotype Corsiva" pitchFamily="66" charset="0"/>
              </a:rPr>
              <a:t>Good bye!</a:t>
            </a:r>
            <a:endParaRPr lang="ru-RU" sz="72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“tomatoes”</a:t>
            </a:r>
            <a:r>
              <a:rPr lang="ru-RU" dirty="0" smtClean="0">
                <a:solidFill>
                  <a:srgbClr val="FF0000"/>
                </a:solidFill>
              </a:rPr>
              <a:t>         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“cucumbers”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857364"/>
            <a:ext cx="123983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1857364"/>
            <a:ext cx="123983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857364"/>
            <a:ext cx="123983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143248"/>
            <a:ext cx="123983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143248"/>
            <a:ext cx="123983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143248"/>
            <a:ext cx="123983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500174"/>
            <a:ext cx="1000132" cy="180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3429000"/>
            <a:ext cx="1000132" cy="180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429000"/>
            <a:ext cx="1000132" cy="180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429000"/>
            <a:ext cx="1000132" cy="180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500174"/>
            <a:ext cx="1000132" cy="180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1500174"/>
            <a:ext cx="1000132" cy="180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normal_tex07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“Sea battle”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242"/>
                <a:gridCol w="928694"/>
                <a:gridCol w="857256"/>
                <a:gridCol w="928694"/>
                <a:gridCol w="857256"/>
                <a:gridCol w="1000132"/>
                <a:gridCol w="928694"/>
                <a:gridCol w="1000132"/>
                <a:gridCol w="8477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Score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Tomatoes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Cucumbers</a:t>
                      </a:r>
                      <a:endParaRPr lang="ru-RU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Task 1 - A3 </a:t>
            </a:r>
            <a:r>
              <a:rPr lang="en-US" b="1" dirty="0" smtClean="0">
                <a:solidFill>
                  <a:srgbClr val="C00000"/>
                </a:solidFill>
              </a:rPr>
              <a:t>crossword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928802"/>
            <a:ext cx="628648" cy="62864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928802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928802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928802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2571744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929454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572396" y="2571744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71802" y="3214686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3214686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3214686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0628" y="3214686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85918" y="385762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385762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385762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857628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42976" y="385762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00562" y="3857628"/>
            <a:ext cx="20002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Рыба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Каша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Кукуруза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Хлеб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43240" y="200024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00298" y="26431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00298" y="328612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1472" y="400050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3702" y="3857628"/>
            <a:ext cx="20002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Porridge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Fish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read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Corn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crossword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00496" y="1785926"/>
            <a:ext cx="628648" cy="62864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f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43438" y="1785926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i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86380" y="1785926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929322" y="1785926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357554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00496" y="2428868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o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286380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929322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i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72264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215206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g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858148" y="2428868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57554" y="3071810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643438" y="3071810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000496" y="3071810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o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3071810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n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00496" y="3714752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d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071670" y="3714752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357554" y="3714752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714612" y="3714752"/>
            <a:ext cx="628648" cy="62864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428728" y="3714752"/>
            <a:ext cx="62864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429388" y="4000504"/>
            <a:ext cx="20002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Рыба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Каша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Кукуруза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Хлеб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786050" y="257174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86050" y="321468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28992" y="19288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7224" y="385762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Task</a:t>
            </a:r>
            <a:r>
              <a:rPr lang="ru-RU" b="1" dirty="0" smtClean="0"/>
              <a:t> 2 – </a:t>
            </a:r>
            <a:r>
              <a:rPr lang="en-US" b="1" dirty="0" smtClean="0"/>
              <a:t>B</a:t>
            </a:r>
            <a:r>
              <a:rPr lang="ru-RU" b="1" dirty="0" smtClean="0"/>
              <a:t>1. </a:t>
            </a:r>
            <a:r>
              <a:rPr lang="en-US" b="1" dirty="0" smtClean="0"/>
              <a:t>Phonetic Contest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54162"/>
            <a:ext cx="74295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- banana, bread, breakfast, butter.</a:t>
            </a:r>
          </a:p>
          <a:p>
            <a:pPr>
              <a:buNone/>
            </a:pPr>
            <a:r>
              <a:rPr lang="en-US" dirty="0" smtClean="0"/>
              <a:t>- cucumber, carrot, corn, cake, cabbage.</a:t>
            </a:r>
          </a:p>
          <a:p>
            <a:pPr>
              <a:buNone/>
            </a:pPr>
            <a:r>
              <a:rPr lang="en-US" dirty="0" smtClean="0"/>
              <a:t>- tomato, tea, butter, meat, potato.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- porridge, potato.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- ham, jam, milk.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- soup, sweet, juice.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[b]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143116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[k]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71462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[t]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3357562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[p]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385762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[m]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450057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[s]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4" descr="normal_tex07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071546"/>
            <a:ext cx="35155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1714480" y="857232"/>
            <a:ext cx="1857388" cy="35719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Green Shop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static8.depositphotos.com/1005091/1024/v/950/depositphotos_10246426-Cartoon-candy-sto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071546"/>
            <a:ext cx="3643337" cy="2571769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5500694" y="1071546"/>
            <a:ext cx="1785950" cy="35719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Sweet Shop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143380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кругленный прямоугольник 9"/>
          <p:cNvSpPr/>
          <p:nvPr/>
        </p:nvSpPr>
        <p:spPr>
          <a:xfrm>
            <a:off x="5643570" y="3786190"/>
            <a:ext cx="2000264" cy="4286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Meat Shop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4143380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кругленный прямоугольник 13"/>
          <p:cNvSpPr/>
          <p:nvPr/>
        </p:nvSpPr>
        <p:spPr>
          <a:xfrm>
            <a:off x="1500166" y="3857628"/>
            <a:ext cx="2071702" cy="35719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White Shop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5984" y="214291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j-lt"/>
              </a:rPr>
              <a:t>Task 3 – C4. </a:t>
            </a:r>
            <a:endParaRPr lang="ru-RU" sz="3600" b="1" dirty="0" smtClean="0">
              <a:latin typeface="+mj-lt"/>
            </a:endParaRPr>
          </a:p>
          <a:p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4" descr="normal_tex07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Task</a:t>
            </a:r>
            <a:r>
              <a:rPr lang="ru-RU" b="1" dirty="0" smtClean="0"/>
              <a:t> </a:t>
            </a:r>
            <a:r>
              <a:rPr lang="en-US" b="1" dirty="0" smtClean="0"/>
              <a:t>4</a:t>
            </a:r>
            <a:r>
              <a:rPr lang="ru-RU" b="1" dirty="0" smtClean="0"/>
              <a:t> – </a:t>
            </a:r>
            <a:r>
              <a:rPr lang="en-US" b="1" dirty="0" smtClean="0"/>
              <a:t>d5</a:t>
            </a:r>
            <a:r>
              <a:rPr lang="ru-RU" b="1" dirty="0" smtClean="0"/>
              <a:t>.</a:t>
            </a:r>
            <a:r>
              <a:rPr lang="en-US" b="1" dirty="0" smtClean="0"/>
              <a:t> color these fruit and food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1357298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Tomatoes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1428736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Cucumbers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214554"/>
            <a:ext cx="1357322" cy="13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214554"/>
            <a:ext cx="128588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714752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3714752"/>
            <a:ext cx="128588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5286388"/>
            <a:ext cx="1355703" cy="123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5286388"/>
            <a:ext cx="1285884" cy="121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2143116"/>
            <a:ext cx="135732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85852" y="3786190"/>
            <a:ext cx="17049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2" name="AutoShape 8" descr="C:\Users\DOC\Downloads\%D0%9A%D0%B0%D1%80%D1%82%D0%B8%D0%BD%D0%BA%D0%B8\preview_konfiety-i-tort (1)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C:\Users\DOC\Downloads\%D0%9A%D0%B0%D1%80%D1%82%D0%B8%D0%BD%D0%BA%D0%B8\preview_konfiety-i-tort (1)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C:\Users\DOC\Downloads\%D0%9A%D0%B0%D1%80%D1%82%D0%B8%D0%BD%D0%BA%D0%B8\preview_konfiety-i-tor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preview_konfiety-i-tort (1).gif (260×368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C:\Users\DOC\Downloads\%D0%9A%D0%B0%D1%80%D1%82%D0%B8%D0%BD%D0%BA%D0%B8\%D0%A2%D1%80%D0%B8-%D0%B7%D0%B0%D0%B2%D0%B5%D1%80%D0%BD%D1%83%D1%82%D1%8B%D0%B9-%D0%BA%D0%BE%D0%BD%D1%84%D0%B5%D1%82%D1%8B_522839dc03125-p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3108" y="2143116"/>
            <a:ext cx="1355703" cy="14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Task 5 – E</a:t>
            </a:r>
            <a:r>
              <a:rPr lang="ru-RU" b="1" smtClean="0"/>
              <a:t>3</a:t>
            </a:r>
            <a:r>
              <a:rPr lang="en-US" b="1" smtClean="0"/>
              <a:t>. </a:t>
            </a:r>
            <a:r>
              <a:rPr lang="en-US" b="1" dirty="0" smtClean="0"/>
              <a:t>“The snake”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5" y="1428736"/>
            <a:ext cx="8286809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1442</TotalTime>
  <Words>319</Words>
  <Application>Microsoft Office PowerPoint</Application>
  <PresentationFormat>Экран (4:3)</PresentationFormat>
  <Paragraphs>115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Good morning, boys and girls! </vt:lpstr>
      <vt:lpstr>“tomatoes”           “cucumbers”</vt:lpstr>
      <vt:lpstr>“Sea battle”</vt:lpstr>
      <vt:lpstr>Task 1 - A3 crossword</vt:lpstr>
      <vt:lpstr>crossword</vt:lpstr>
      <vt:lpstr>Task 2 – B1. Phonetic Contest </vt:lpstr>
      <vt:lpstr>Слайд 7</vt:lpstr>
      <vt:lpstr>Task 4 – d5. color these fruit and food</vt:lpstr>
      <vt:lpstr>Task 5 – E3. “The snake”</vt:lpstr>
      <vt:lpstr>Task 4 – E3. “The snake” </vt:lpstr>
      <vt:lpstr>Task 4 – E3. “The snake”</vt:lpstr>
      <vt:lpstr>Task 4 – E3. “The snake”</vt:lpstr>
      <vt:lpstr>Task 6 – f2. captain Contest</vt:lpstr>
      <vt:lpstr>Слайд 14</vt:lpstr>
      <vt:lpstr>Task 7 – g3. The Snowball contest</vt:lpstr>
      <vt:lpstr>Task 8 – h6. dialogue.</vt:lpstr>
      <vt:lpstr>Thank you! Good 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DOC</dc:creator>
  <cp:lastModifiedBy>DOC</cp:lastModifiedBy>
  <cp:revision>95</cp:revision>
  <dcterms:created xsi:type="dcterms:W3CDTF">2015-11-15T15:27:26Z</dcterms:created>
  <dcterms:modified xsi:type="dcterms:W3CDTF">2017-02-12T15:19:34Z</dcterms:modified>
</cp:coreProperties>
</file>