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41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21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ECE9C6"/>
                </a:solidFill>
              </a:rPr>
              <a:pPr/>
              <a:t>03.09.2017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 w="3175">
                  <a:solidFill>
                    <a:srgbClr val="ECE9C6">
                      <a:alpha val="60000"/>
                    </a:srgbClr>
                  </a:solidFill>
                </a:ln>
                <a:solidFill>
                  <a:srgbClr val="ECE9C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047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33206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99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40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2479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24384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04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1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544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804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7055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25426" y="2880824"/>
            <a:ext cx="5480154" cy="923330"/>
            <a:chOff x="1815339" y="1496875"/>
            <a:chExt cx="548015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412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51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23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96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14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11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268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7EF6C-93B1-4F32-B749-27FEE3F29AB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88598-D9F2-45E8-8DAD-B22B1BF45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9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570156"/>
            <a:ext cx="10341684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895D1D"/>
                </a:solidFill>
              </a:rPr>
              <a:pPr/>
              <a:t>03.09.2017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07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75520" y="570156"/>
            <a:ext cx="8892480" cy="1054250"/>
          </a:xfrm>
        </p:spPr>
        <p:txBody>
          <a:bodyPr/>
          <a:lstStyle/>
          <a:p>
            <a:r>
              <a:rPr lang="ru-RU" sz="4800" dirty="0"/>
              <a:t>Конкурс «На пороге Новый год»</a:t>
            </a:r>
          </a:p>
        </p:txBody>
      </p:sp>
      <p:pic>
        <p:nvPicPr>
          <p:cNvPr id="9218" name="Picture 2" descr="C:\Users\DDD\Desktop\DCIM\107_PANA\P10705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0492" y="2247901"/>
            <a:ext cx="5171017" cy="38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52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DDD\Downloads\dnievnik-dostizhienii-uchashchikhsia_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560" y="4126143"/>
            <a:ext cx="3672408" cy="257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8009" y="3446821"/>
            <a:ext cx="4378399" cy="3282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Users\DDD\Desktop\DCIM\107_PANA\P107056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3" y="165330"/>
            <a:ext cx="5280025" cy="396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49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DD\Desktop\DCIM\107_PANA\P107056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6422" y="222349"/>
            <a:ext cx="4184650" cy="31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024" y="240263"/>
            <a:ext cx="4176464" cy="313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6" y="3371832"/>
            <a:ext cx="4478656" cy="335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49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DD\Desktop\DCIM\107_PANA\P107056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3" y="188641"/>
            <a:ext cx="5172075" cy="38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3953" y="2996888"/>
            <a:ext cx="4882455" cy="366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C:\Users\DDD\Downloads\3fS5Ymjyvp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128" y="134823"/>
            <a:ext cx="2862064" cy="286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5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Times New Roman</vt:lpstr>
      <vt:lpstr>Wingdings</vt:lpstr>
      <vt:lpstr>Тема Office</vt:lpstr>
      <vt:lpstr>Твердый переплет</vt:lpstr>
      <vt:lpstr>Конкурс «На пороге Новый год»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Тематическое планирование собраний-встреч для семей с детьми (дети 2-3 лет)</dc:title>
  <dc:creator>User</dc:creator>
  <cp:lastModifiedBy>User</cp:lastModifiedBy>
  <cp:revision>6</cp:revision>
  <dcterms:created xsi:type="dcterms:W3CDTF">2017-09-02T17:32:44Z</dcterms:created>
  <dcterms:modified xsi:type="dcterms:W3CDTF">2017-09-02T17:52:50Z</dcterms:modified>
</cp:coreProperties>
</file>