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8" r:id="rId2"/>
  </p:sldMasterIdLst>
  <p:sldIdLst>
    <p:sldId id="260" r:id="rId3"/>
    <p:sldId id="261" r:id="rId4"/>
    <p:sldId id="262" r:id="rId5"/>
    <p:sldId id="263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0F9B2-7D9C-423F-A40D-F3F2F5839879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E538B-9055-4D0B-B87A-04381A786A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9000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0F9B2-7D9C-423F-A40D-F3F2F5839879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E538B-9055-4D0B-B87A-04381A786A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568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0F9B2-7D9C-423F-A40D-F3F2F5839879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E538B-9055-4D0B-B87A-04381A786A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8669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C71EC6-210F-42DE-9C53-41977AD35B3D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ECE9C6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03.09.2017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ECE9C6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ECE9C6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ECE9C6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ECE9C6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592135" y="2887530"/>
            <a:ext cx="9038813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400" b="0" i="0" u="none" strike="noStrike" kern="1200" cap="none" spc="0" normalizeH="0" baseline="0" noProof="0" dirty="0" smtClean="0">
                  <a:ln w="3175">
                    <a:solidFill>
                      <a:srgbClr val="ECE9C6">
                        <a:alpha val="60000"/>
                      </a:srgbClr>
                    </a:solidFill>
                  </a:ln>
                  <a:solidFill>
                    <a:srgbClr val="ECE9C6">
                      <a:lumMod val="90000"/>
                    </a:srgb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uLnTx/>
                  <a:uFillTx/>
                  <a:latin typeface="Wingdings" pitchFamily="2" charset="2"/>
                  <a:ea typeface="+mn-ea"/>
                  <a:cs typeface="+mn-cs"/>
                </a:rPr>
                <a:t></a:t>
              </a:r>
              <a:endParaRPr kumimoji="0" lang="en-US" sz="5400" b="0" i="0" u="none" strike="noStrike" kern="1200" cap="none" spc="0" normalizeH="0" baseline="0" noProof="0" dirty="0">
                <a:ln w="3175">
                  <a:solidFill>
                    <a:srgbClr val="ECE9C6">
                      <a:alpha val="60000"/>
                    </a:srgbClr>
                  </a:solidFill>
                </a:ln>
                <a:solidFill>
                  <a:srgbClr val="ECE9C6">
                    <a:lumMod val="90000"/>
                  </a:srgb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uLnTx/>
                <a:uFillTx/>
                <a:latin typeface="Wingdings" pitchFamily="2" charset="2"/>
                <a:ea typeface="+mn-ea"/>
                <a:cs typeface="+mn-cs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77788" y="1387737"/>
            <a:ext cx="9036424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767862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02152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C71EC6-210F-42DE-9C53-41977AD35B3D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5D1D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03.09.2017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5D1D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5D1D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5D1D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5D1D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563446" y="1392217"/>
            <a:ext cx="9038813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95D1D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Wingdings" pitchFamily="2" charset="2"/>
                  <a:ea typeface="+mn-ea"/>
                  <a:cs typeface="+mn-cs"/>
                </a:rPr>
                <a:t></a:t>
              </a:r>
              <a:endPara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srgbClr val="895D1D">
                    <a:lumMod val="60000"/>
                    <a:lumOff val="40000"/>
                  </a:srgbClr>
                </a:solidFill>
                <a:effectLst/>
                <a:uLnTx/>
                <a:uFillTx/>
                <a:latin typeface="Wingdings" pitchFamily="2" charset="2"/>
                <a:ea typeface="+mn-ea"/>
                <a:cs typeface="+mn-cs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351452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563446" y="2887579"/>
            <a:ext cx="9038813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95D1D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Wingdings" pitchFamily="2" charset="2"/>
                  <a:ea typeface="+mn-ea"/>
                  <a:cs typeface="+mn-cs"/>
                </a:rPr>
                <a:t></a:t>
              </a:r>
              <a:endPara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srgbClr val="895D1D">
                    <a:lumMod val="60000"/>
                    <a:lumOff val="40000"/>
                  </a:srgbClr>
                </a:solidFill>
                <a:effectLst/>
                <a:uLnTx/>
                <a:uFillTx/>
                <a:latin typeface="Wingdings" pitchFamily="2" charset="2"/>
                <a:ea typeface="+mn-ea"/>
                <a:cs typeface="+mn-cs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54" y="1204857"/>
            <a:ext cx="10339617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2331" y="3767317"/>
            <a:ext cx="10312996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C71EC6-210F-42DE-9C53-41977AD35B3D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5D1D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03.09.2017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5D1D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5D1D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5D1D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5D1D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52331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C71EC6-210F-42DE-9C53-41977AD35B3D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5D1D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03.09.2017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5D1D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5D1D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5D1D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5D1D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563446" y="1392217"/>
            <a:ext cx="9038813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95D1D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Wingdings" pitchFamily="2" charset="2"/>
                  <a:ea typeface="+mn-ea"/>
                  <a:cs typeface="+mn-cs"/>
                </a:rPr>
                <a:t></a:t>
              </a:r>
              <a:endPara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srgbClr val="895D1D">
                    <a:lumMod val="60000"/>
                    <a:lumOff val="40000"/>
                  </a:srgbClr>
                </a:solidFill>
                <a:effectLst/>
                <a:uLnTx/>
                <a:uFillTx/>
                <a:latin typeface="Wingdings" pitchFamily="2" charset="2"/>
                <a:ea typeface="+mn-ea"/>
                <a:cs typeface="+mn-cs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240280"/>
            <a:ext cx="5071872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6193535" y="2240280"/>
            <a:ext cx="5071872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7931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02080" y="2240280"/>
            <a:ext cx="458992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7984" y="2947595"/>
            <a:ext cx="5071872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9741" y="2240280"/>
            <a:ext cx="4596384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944368"/>
            <a:ext cx="50663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C71EC6-210F-42DE-9C53-41977AD35B3D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5D1D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03.09.2017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5D1D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5D1D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5D1D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5D1D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563446" y="1392217"/>
            <a:ext cx="9038813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95D1D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Wingdings" pitchFamily="2" charset="2"/>
                  <a:ea typeface="+mn-ea"/>
                  <a:cs typeface="+mn-cs"/>
                </a:rPr>
                <a:t></a:t>
              </a:r>
              <a:endPara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srgbClr val="895D1D">
                    <a:lumMod val="60000"/>
                    <a:lumOff val="40000"/>
                  </a:srgbClr>
                </a:solidFill>
                <a:effectLst/>
                <a:uLnTx/>
                <a:uFillTx/>
                <a:latin typeface="Wingdings" pitchFamily="2" charset="2"/>
                <a:ea typeface="+mn-ea"/>
                <a:cs typeface="+mn-cs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048039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C71EC6-210F-42DE-9C53-41977AD35B3D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5D1D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03.09.2017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5D1D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5D1D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5D1D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5D1D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563446" y="1392217"/>
            <a:ext cx="9038813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95D1D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Wingdings" pitchFamily="2" charset="2"/>
                  <a:ea typeface="+mn-ea"/>
                  <a:cs typeface="+mn-cs"/>
                </a:rPr>
                <a:t></a:t>
              </a:r>
              <a:endPara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srgbClr val="895D1D">
                    <a:lumMod val="60000"/>
                    <a:lumOff val="40000"/>
                  </a:srgbClr>
                </a:solidFill>
                <a:effectLst/>
                <a:uLnTx/>
                <a:uFillTx/>
                <a:latin typeface="Wingdings" pitchFamily="2" charset="2"/>
                <a:ea typeface="+mn-ea"/>
                <a:cs typeface="+mn-cs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997564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C71EC6-210F-42DE-9C53-41977AD35B3D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5D1D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03.09.2017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5D1D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5D1D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5D1D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5D1D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20004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2773" y="1678196"/>
            <a:ext cx="4563311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2669" y="559399"/>
            <a:ext cx="5488889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12773" y="3603813"/>
            <a:ext cx="4548967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C71EC6-210F-42DE-9C53-41977AD35B3D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5D1D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03.09.2017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5D1D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5D1D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5D1D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5D1D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5392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0F9B2-7D9C-423F-A40D-F3F2F5839879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E538B-9055-4D0B-B87A-04381A786A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904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3642" y="4668819"/>
            <a:ext cx="10356028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911723" y="666965"/>
            <a:ext cx="6362875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986" y="5324306"/>
            <a:ext cx="10341685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C71EC6-210F-42DE-9C53-41977AD35B3D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5D1D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03.09.2017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5D1D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5D1D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5D1D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5D1D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2548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C71EC6-210F-42DE-9C53-41977AD35B3D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5D1D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03.09.2017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5D1D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5D1D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5D1D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5D1D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563446" y="1392217"/>
            <a:ext cx="9038813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65787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95D1D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Wingdings" pitchFamily="2" charset="2"/>
                  <a:ea typeface="+mn-ea"/>
                  <a:cs typeface="+mn-cs"/>
                </a:rPr>
                <a:t></a:t>
              </a:r>
              <a:endPara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srgbClr val="895D1D">
                    <a:lumMod val="60000"/>
                    <a:lumOff val="40000"/>
                  </a:srgbClr>
                </a:solidFill>
                <a:effectLst/>
                <a:uLnTx/>
                <a:uFillTx/>
                <a:latin typeface="Wingdings" pitchFamily="2" charset="2"/>
                <a:ea typeface="+mn-ea"/>
                <a:cs typeface="+mn-cs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17461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22081" y="559399"/>
            <a:ext cx="2237591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7985" y="849855"/>
            <a:ext cx="7343889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C71EC6-210F-42DE-9C53-41977AD35B3D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5D1D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03.09.2017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5D1D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5D1D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5D1D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5D1D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6125426" y="2880824"/>
            <a:ext cx="5480154" cy="923330"/>
            <a:chOff x="1815339" y="1496875"/>
            <a:chExt cx="5480154" cy="692497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496875"/>
              <a:ext cx="877163" cy="6924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95D1D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Wingdings" pitchFamily="2" charset="2"/>
                  <a:ea typeface="+mn-ea"/>
                  <a:cs typeface="+mn-cs"/>
                </a:rPr>
                <a:t></a:t>
              </a:r>
              <a:endPara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srgbClr val="895D1D">
                    <a:lumMod val="60000"/>
                    <a:lumOff val="40000"/>
                  </a:srgbClr>
                </a:solidFill>
                <a:effectLst/>
                <a:uLnTx/>
                <a:uFillTx/>
                <a:latin typeface="Wingdings" pitchFamily="2" charset="2"/>
                <a:ea typeface="+mn-ea"/>
                <a:cs typeface="+mn-cs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04383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0F9B2-7D9C-423F-A40D-F3F2F5839879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E538B-9055-4D0B-B87A-04381A786A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0F9B2-7D9C-423F-A40D-F3F2F5839879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E538B-9055-4D0B-B87A-04381A786A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3572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0F9B2-7D9C-423F-A40D-F3F2F5839879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E538B-9055-4D0B-B87A-04381A786A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8292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0F9B2-7D9C-423F-A40D-F3F2F5839879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E538B-9055-4D0B-B87A-04381A786A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3786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0F9B2-7D9C-423F-A40D-F3F2F5839879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E538B-9055-4D0B-B87A-04381A786A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0374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0F9B2-7D9C-423F-A40D-F3F2F5839879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E538B-9055-4D0B-B87A-04381A786A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763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0F9B2-7D9C-423F-A40D-F3F2F5839879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E538B-9055-4D0B-B87A-04381A786A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566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A0F9B2-7D9C-423F-A40D-F3F2F5839879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8E538B-9055-4D0B-B87A-04381A786A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1558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ook Antiqua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7987" y="570156"/>
            <a:ext cx="10341684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2330" y="2248348"/>
            <a:ext cx="10327340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80504" y="61614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C71EC6-210F-42DE-9C53-41977AD35B3D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5D1D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03.09.2017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5D1D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16144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5D1D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52352" y="61614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895D1D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895D1D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77074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75520" y="570156"/>
            <a:ext cx="8568952" cy="1054250"/>
          </a:xfrm>
        </p:spPr>
        <p:txBody>
          <a:bodyPr/>
          <a:lstStyle/>
          <a:p>
            <a:r>
              <a:rPr lang="ru-RU" dirty="0" smtClean="0"/>
              <a:t>Информация для родителей</a:t>
            </a:r>
            <a:endParaRPr lang="ru-RU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63552" y="1502798"/>
            <a:ext cx="3846786" cy="387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DDD\Desktop\DCIM\IMG_20170126_090724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481"/>
          <a:stretch/>
        </p:blipFill>
        <p:spPr bwMode="auto">
          <a:xfrm>
            <a:off x="6384032" y="1502798"/>
            <a:ext cx="3862552" cy="4013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8395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DDD\Desktop\DCIM\IMG_20170126_09094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3833" y="116633"/>
            <a:ext cx="5171017" cy="3878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8253" y="19397"/>
            <a:ext cx="2914650" cy="387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5761" y="2808829"/>
            <a:ext cx="5170487" cy="387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460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35560" y="2492896"/>
            <a:ext cx="8229600" cy="892696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endParaRPr lang="ru-RU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7493" y="476672"/>
            <a:ext cx="10533184" cy="574828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«БЕЗ ДУХОВНОЙ ОБЩНОСТИ ВОСПИТАНИЕ</a:t>
            </a:r>
            <a:b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НЕ СОСТОИТСЯ»</a:t>
            </a:r>
            <a:b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/>
              <a:t>Сухомлинский</a:t>
            </a:r>
            <a:br>
              <a:rPr lang="ru-RU" sz="2400" i="1" dirty="0"/>
            </a:br>
            <a:r>
              <a:rPr lang="ru-RU" sz="2400" i="1" dirty="0"/>
              <a:t>Василий Александрович  </a:t>
            </a:r>
            <a:r>
              <a:rPr lang="ru-RU" i="1" dirty="0"/>
              <a:t/>
            </a:r>
            <a:br>
              <a:rPr lang="ru-RU" i="1" dirty="0"/>
            </a:b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6499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503485" y="452678"/>
            <a:ext cx="10049607" cy="212365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Помните об этом, педагоги!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646562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6_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19</Words>
  <Application>Microsoft Office PowerPoint</Application>
  <PresentationFormat>Широкоэкранный</PresentationFormat>
  <Paragraphs>5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12" baseType="lpstr">
      <vt:lpstr>Arial</vt:lpstr>
      <vt:lpstr>Book Antiqua</vt:lpstr>
      <vt:lpstr>Calibri</vt:lpstr>
      <vt:lpstr>Calibri Light</vt:lpstr>
      <vt:lpstr>Times New Roman</vt:lpstr>
      <vt:lpstr>Wingdings</vt:lpstr>
      <vt:lpstr>Тема Office</vt:lpstr>
      <vt:lpstr>6_Твердый переплет</vt:lpstr>
      <vt:lpstr>Информация для родителей</vt:lpstr>
      <vt:lpstr>Презентация PowerPoint</vt:lpstr>
      <vt:lpstr> «БЕЗ ДУХОВНОЙ ОБЩНОСТИ ВОСПИТАНИЕ  НЕ СОСТОИТСЯ» Сухомлинский Василий Александрович  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Конкурс «На пороге Новый год»</dc:title>
  <dc:creator>User</dc:creator>
  <cp:lastModifiedBy>User</cp:lastModifiedBy>
  <cp:revision>8</cp:revision>
  <dcterms:created xsi:type="dcterms:W3CDTF">2017-09-02T17:34:57Z</dcterms:created>
  <dcterms:modified xsi:type="dcterms:W3CDTF">2017-09-02T17:56:51Z</dcterms:modified>
</cp:coreProperties>
</file>