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67" r:id="rId6"/>
    <p:sldId id="259" r:id="rId7"/>
    <p:sldId id="268" r:id="rId8"/>
    <p:sldId id="260" r:id="rId9"/>
    <p:sldId id="269" r:id="rId10"/>
    <p:sldId id="261" r:id="rId11"/>
    <p:sldId id="270" r:id="rId12"/>
    <p:sldId id="262" r:id="rId13"/>
    <p:sldId id="271" r:id="rId14"/>
    <p:sldId id="263" r:id="rId15"/>
    <p:sldId id="264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72" d="100"/>
          <a:sy n="72" d="100"/>
        </p:scale>
        <p:origin x="132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A28FBF2-D0B7-4844-AC9A-9A99E2A1378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3399163-752D-49BF-9C74-0A37A758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FBF2-D0B7-4844-AC9A-9A99E2A1378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9163-752D-49BF-9C74-0A37A758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FBF2-D0B7-4844-AC9A-9A99E2A1378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9163-752D-49BF-9C74-0A37A758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A28FBF2-D0B7-4844-AC9A-9A99E2A1378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399163-752D-49BF-9C74-0A37A7581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A28FBF2-D0B7-4844-AC9A-9A99E2A1378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3399163-752D-49BF-9C74-0A37A758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FBF2-D0B7-4844-AC9A-9A99E2A1378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9163-752D-49BF-9C74-0A37A7581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FBF2-D0B7-4844-AC9A-9A99E2A1378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9163-752D-49BF-9C74-0A37A7581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A28FBF2-D0B7-4844-AC9A-9A99E2A1378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399163-752D-49BF-9C74-0A37A7581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FBF2-D0B7-4844-AC9A-9A99E2A1378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99163-752D-49BF-9C74-0A37A758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A28FBF2-D0B7-4844-AC9A-9A99E2A1378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399163-752D-49BF-9C74-0A37A7581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A28FBF2-D0B7-4844-AC9A-9A99E2A1378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399163-752D-49BF-9C74-0A37A7581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A28FBF2-D0B7-4844-AC9A-9A99E2A1378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3399163-752D-49BF-9C74-0A37A7581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5003322"/>
            <a:ext cx="3166120" cy="13780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4152" y="692696"/>
            <a:ext cx="617508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Проектная работа 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«ГЕОГРАФИЯ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«СЛАДКОЙ»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ПРОМЫШЛЕННОСТИ»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ИСПАНИЯ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pp.vk.me/c837536/v837536779/13dac/Fq1lz7jff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04664"/>
            <a:ext cx="3810000" cy="1562100"/>
          </a:xfrm>
          <a:prstGeom prst="rect">
            <a:avLst/>
          </a:prstGeom>
          <a:noFill/>
        </p:spPr>
      </p:pic>
      <p:pic>
        <p:nvPicPr>
          <p:cNvPr id="18436" name="Picture 4" descr="http://venividi.ru/sites/default/files/styles/large/public/images/20312/ceh_po_proizvodstvu_shokolada_i_konf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276872"/>
            <a:ext cx="5458926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Кондитерская в Барселоне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www.weather7forecast.com/TI/p-3-176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492896"/>
            <a:ext cx="5715000" cy="3219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</a:t>
            </a:r>
            <a:r>
              <a:rPr lang="ru-RU" dirty="0" err="1" smtClean="0"/>
              <a:t>сша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://img.candynet.ru/cache/1/6/mars_n_f.jpg/w500h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04664"/>
            <a:ext cx="3381375" cy="1905000"/>
          </a:xfrm>
          <a:prstGeom prst="rect">
            <a:avLst/>
          </a:prstGeom>
          <a:noFill/>
        </p:spPr>
      </p:pic>
      <p:pic>
        <p:nvPicPr>
          <p:cNvPr id="19460" name="Picture 4" descr="http://uainfo.org/static/files/gallery_uploads/images/Candy-Makers-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924944"/>
            <a:ext cx="5443364" cy="3382663"/>
          </a:xfrm>
          <a:prstGeom prst="rect">
            <a:avLst/>
          </a:prstGeom>
          <a:noFill/>
        </p:spPr>
      </p:pic>
      <p:pic>
        <p:nvPicPr>
          <p:cNvPr id="19462" name="Picture 6" descr="http://res.cloudinary.com/ravenousfig/image/upload/v1402700980/100_4683_bg4qt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628800"/>
            <a:ext cx="3096344" cy="1032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Кондитерские в Нью-Йорке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img-fotki.yandex.ru/get/4707/105673756.125/0_5c226_4a5539e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4499992" cy="2992495"/>
          </a:xfrm>
          <a:prstGeom prst="rect">
            <a:avLst/>
          </a:prstGeom>
          <a:noFill/>
        </p:spPr>
      </p:pic>
      <p:pic>
        <p:nvPicPr>
          <p:cNvPr id="28676" name="Picture 4" descr="http://rumb.ru/db_images/otel/680/10811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852936"/>
            <a:ext cx="3888432" cy="2916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САМЫЕ  ИЗВЕСТНЫЕ ФАБРИКИ В РОССИИ: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img-fotki.yandex.ru/get/9155/46980979.e2/0_cb3f6_5088c8cb_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628800"/>
            <a:ext cx="2484275" cy="1656184"/>
          </a:xfrm>
          <a:prstGeom prst="rect">
            <a:avLst/>
          </a:prstGeom>
          <a:noFill/>
        </p:spPr>
      </p:pic>
      <p:pic>
        <p:nvPicPr>
          <p:cNvPr id="20484" name="Picture 4" descr="http://chocolatery.net/wp-content/uploads/2013/07/babaevsky_cho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124744"/>
            <a:ext cx="3960440" cy="2547050"/>
          </a:xfrm>
          <a:prstGeom prst="rect">
            <a:avLst/>
          </a:prstGeom>
          <a:noFill/>
        </p:spPr>
      </p:pic>
      <p:pic>
        <p:nvPicPr>
          <p:cNvPr id="20486" name="Picture 6" descr="http://september-t.ru/upload/september/location/22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645024"/>
            <a:ext cx="3528392" cy="2209307"/>
          </a:xfrm>
          <a:prstGeom prst="rect">
            <a:avLst/>
          </a:prstGeom>
          <a:noFill/>
        </p:spPr>
      </p:pic>
      <p:pic>
        <p:nvPicPr>
          <p:cNvPr id="20488" name="Picture 8" descr="http://900igr.net/datai/geografija/Staryj-Oskol/0010-025-Tvorcheskie-grupp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212976"/>
            <a:ext cx="2381250" cy="1876425"/>
          </a:xfrm>
          <a:prstGeom prst="rect">
            <a:avLst/>
          </a:prstGeom>
          <a:noFill/>
        </p:spPr>
      </p:pic>
      <p:pic>
        <p:nvPicPr>
          <p:cNvPr id="20490" name="Picture 10" descr="http://company.unipack.ru/light_editor_img/.thumbs/images/2013-12-26/file138806005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3501008"/>
            <a:ext cx="2808312" cy="2682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 о шоколаде: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Шоколад растет на деревьях. Точнее, какао деревья растут по 200 лет. Жаль, плодоносят только четверть века.</a:t>
            </a:r>
          </a:p>
          <a:p>
            <a:pPr lvl="0"/>
            <a:r>
              <a:rPr lang="ru-RU" dirty="0" smtClean="0"/>
              <a:t>С одного дерева можно собрать до 2500 какао-бобов.</a:t>
            </a:r>
          </a:p>
          <a:p>
            <a:pPr lvl="0"/>
            <a:r>
              <a:rPr lang="ru-RU" dirty="0" smtClean="0"/>
              <a:t>Из одного какао-боба производится 1 грамм шоколада.</a:t>
            </a:r>
          </a:p>
          <a:p>
            <a:pPr lvl="0"/>
            <a:r>
              <a:rPr lang="ru-RU" dirty="0" smtClean="0"/>
              <a:t>Так с одного дерева выходит около трех килограмм шоколада.</a:t>
            </a:r>
          </a:p>
          <a:p>
            <a:pPr lvl="0"/>
            <a:r>
              <a:rPr lang="ru-RU" dirty="0" smtClean="0"/>
              <a:t>Кусочек шоколадки дает энергию, достаточную, чтобы пройти 45 метров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мире многие страны занимаются производством шоколада.</a:t>
            </a:r>
          </a:p>
          <a:p>
            <a:r>
              <a:rPr lang="ru-RU" dirty="0" smtClean="0"/>
              <a:t>В основном, это страны Европы, располагающиеся близ гор.</a:t>
            </a:r>
          </a:p>
          <a:p>
            <a:r>
              <a:rPr lang="ru-RU" dirty="0" smtClean="0"/>
              <a:t>Производство сладостей приносит большой подъем в экономике страны.</a:t>
            </a:r>
          </a:p>
          <a:p>
            <a:r>
              <a:rPr lang="ru-RU" dirty="0" smtClean="0"/>
              <a:t> Кондитерские фабрики существует и в России.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38690" y="476672"/>
            <a:ext cx="25796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ВЫВОДЫ: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88832" cy="16470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924944"/>
            <a:ext cx="7499176" cy="3549008"/>
          </a:xfrm>
        </p:spPr>
        <p:txBody>
          <a:bodyPr>
            <a:normAutofit/>
          </a:bodyPr>
          <a:lstStyle/>
          <a:p>
            <a:r>
              <a:rPr lang="ru-RU" dirty="0" smtClean="0"/>
              <a:t>1. Узнать  информацию о странах, занимающиеся  производством шоколадных кондитерских изделий.</a:t>
            </a:r>
          </a:p>
          <a:p>
            <a:r>
              <a:rPr lang="ru-RU" dirty="0" smtClean="0"/>
              <a:t>2.  Найти фотоизображения к проекту.</a:t>
            </a:r>
          </a:p>
          <a:p>
            <a:r>
              <a:rPr lang="ru-RU" dirty="0" smtClean="0"/>
              <a:t>3. Оформить материал.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4. Сделать выводы о проделанной работе.</a:t>
            </a:r>
          </a:p>
          <a:p>
            <a:r>
              <a:rPr lang="ru-RU" dirty="0"/>
              <a:t>5</a:t>
            </a:r>
            <a:r>
              <a:rPr lang="ru-RU" dirty="0" smtClean="0"/>
              <a:t>. Представить проект одноклассникам.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18480" y="188640"/>
            <a:ext cx="414850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ЦЕЛИ И ЗАДАЧИ: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СЛАДКАЯ ПРОМЫШЛЕННОСТЬ: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Государства, занимающиеся производством шоколадных кондитерских изделий (ТОП-5): </a:t>
            </a:r>
          </a:p>
          <a:p>
            <a:pPr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Швейцария</a:t>
            </a:r>
          </a:p>
          <a:p>
            <a:pPr marL="0" indent="0">
              <a:buNone/>
            </a:pPr>
            <a:r>
              <a:rPr lang="ru-RU" dirty="0" smtClean="0"/>
              <a:t>                                   Бельгия</a:t>
            </a:r>
          </a:p>
          <a:p>
            <a:pPr marL="0" indent="0">
              <a:buNone/>
            </a:pPr>
            <a:r>
              <a:rPr lang="ru-RU" dirty="0" smtClean="0"/>
              <a:t>                                   Франция</a:t>
            </a:r>
          </a:p>
          <a:p>
            <a:pPr marL="0" indent="0">
              <a:buNone/>
            </a:pPr>
            <a:r>
              <a:rPr lang="ru-RU" dirty="0" smtClean="0"/>
              <a:t>                                   Испания</a:t>
            </a:r>
          </a:p>
          <a:p>
            <a:pPr marL="0" indent="0">
              <a:buNone/>
            </a:pPr>
            <a:r>
              <a:rPr lang="ru-RU" dirty="0" smtClean="0"/>
              <a:t>                                   США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ШВЕЙЦАРИЯ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Toblerone</a:t>
            </a:r>
            <a:endParaRPr lang="ru-RU" dirty="0" smtClean="0"/>
          </a:p>
          <a:p>
            <a:r>
              <a:rPr lang="ru-RU" dirty="0" err="1" smtClean="0"/>
              <a:t>Sprungli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Lindt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Teusher</a:t>
            </a:r>
            <a:endParaRPr lang="ru-RU" dirty="0"/>
          </a:p>
        </p:txBody>
      </p:sp>
      <p:sp>
        <p:nvSpPr>
          <p:cNvPr id="1026" name="AutoShape 2" descr="https://pp.vk.me/c636616/v636616779/3ce2b/PRmGPYnZAU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pp.vk.me/c636616/v636616779/3ce2b/PRmGPYnZAU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005064"/>
            <a:ext cx="3810000" cy="2085976"/>
          </a:xfrm>
          <a:prstGeom prst="rect">
            <a:avLst/>
          </a:prstGeom>
          <a:noFill/>
        </p:spPr>
      </p:pic>
      <p:pic>
        <p:nvPicPr>
          <p:cNvPr id="1032" name="Picture 8" descr="http://lipetskinfo.ru/preview340/theme/146/905/m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16832"/>
            <a:ext cx="3238500" cy="1800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Шоколадная фабрика в Цюрихе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gototennis.com/wp-content/uploads/2010/11/roger-federer-lindt-chocolate-factory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6858000" cy="4914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БЕЛЬГИЯ.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pravda-tv.ru/wp-content/uploads/2014/11/f969220dc0ddcd861af70108184a7bdd2b839f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484784"/>
            <a:ext cx="4324028" cy="2368606"/>
          </a:xfrm>
          <a:prstGeom prst="rect">
            <a:avLst/>
          </a:prstGeom>
          <a:noFill/>
        </p:spPr>
      </p:pic>
      <p:pic>
        <p:nvPicPr>
          <p:cNvPr id="16388" name="Picture 4" descr="https://pp.vk.me/c636616/v636616779/3ce32/yiHYmlHuV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Кондитерская в Брюсселе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greenbag.ru/sites/default/files/photos/story/1/choco_saloon.jpg?14136211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340768"/>
            <a:ext cx="4762500" cy="3190876"/>
          </a:xfrm>
          <a:prstGeom prst="rect">
            <a:avLst/>
          </a:prstGeom>
          <a:noFill/>
        </p:spPr>
      </p:pic>
      <p:pic>
        <p:nvPicPr>
          <p:cNvPr id="25604" name="Picture 4" descr="http://www.fakeblack.com/wp-content/uploads/2016/03/Belgian-chocolate-_2339760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645024"/>
            <a:ext cx="4512500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ФРАНЦИЯ.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Valrhona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7410" name="Picture 2" descr="https://pp.vk.me/c837536/v837536779/13da5/RGDjBWtUJD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548680"/>
            <a:ext cx="3810000" cy="2562226"/>
          </a:xfrm>
          <a:prstGeom prst="rect">
            <a:avLst/>
          </a:prstGeom>
          <a:noFill/>
        </p:spPr>
      </p:pic>
      <p:pic>
        <p:nvPicPr>
          <p:cNvPr id="17412" name="Picture 4" descr="https://pp.vk.me/c837536/v837536779/13db3/Sc2a5u_QqL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996952"/>
            <a:ext cx="3810000" cy="2524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Кондитерские в Париже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626" name="AutoShape 2" descr="https://test.cntraveller.ru/uploads/media/material/0001/28/thumb_27058_material_big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s://test.cntraveller.ru/uploads/media/material/0001/28/thumb_27058_material_bi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700808"/>
            <a:ext cx="4255466" cy="3888432"/>
          </a:xfrm>
          <a:prstGeom prst="rect">
            <a:avLst/>
          </a:prstGeom>
          <a:noFill/>
        </p:spPr>
      </p:pic>
      <p:pic>
        <p:nvPicPr>
          <p:cNvPr id="26630" name="Picture 6" descr="http://www.visacomtour.ru/wp-content/uploads/dostvisa/konditerskaja_ladur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564904"/>
            <a:ext cx="3528392" cy="20713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77</TotalTime>
  <Words>227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Century Schoolbook</vt:lpstr>
      <vt:lpstr>Wingdings</vt:lpstr>
      <vt:lpstr>Wingdings 2</vt:lpstr>
      <vt:lpstr>Эркер</vt:lpstr>
      <vt:lpstr>Презентация PowerPoint</vt:lpstr>
      <vt:lpstr>Презентация PowerPoint</vt:lpstr>
      <vt:lpstr>СЛАДКАЯ ПРОМЫШЛЕННОСТЬ:</vt:lpstr>
      <vt:lpstr>1. ШВЕЙЦАРИЯ</vt:lpstr>
      <vt:lpstr>Шоколадная фабрика в Цюрихе</vt:lpstr>
      <vt:lpstr>2. БЕЛЬГИЯ.</vt:lpstr>
      <vt:lpstr>Кондитерская в Брюсселе</vt:lpstr>
      <vt:lpstr>3. ФРАНЦИЯ.</vt:lpstr>
      <vt:lpstr>Кондитерские в Париже</vt:lpstr>
      <vt:lpstr>4. ИСПАНИЯ</vt:lpstr>
      <vt:lpstr>Кондитерская в Барселоне</vt:lpstr>
      <vt:lpstr>5. сша</vt:lpstr>
      <vt:lpstr>Кондитерские в Нью-Йорке</vt:lpstr>
      <vt:lpstr>САМЫЕ  ИЗВЕСТНЫЕ ФАБРИКИ В РОССИИ: </vt:lpstr>
      <vt:lpstr>Интересные факты о шоколаде: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Выполнили: Самчук В., Черняева Н., 10 класс</dc:title>
  <dc:creator>Владимир</dc:creator>
  <cp:lastModifiedBy>Ирина</cp:lastModifiedBy>
  <cp:revision>14</cp:revision>
  <dcterms:created xsi:type="dcterms:W3CDTF">2016-12-05T14:34:02Z</dcterms:created>
  <dcterms:modified xsi:type="dcterms:W3CDTF">2017-09-03T17:52:12Z</dcterms:modified>
</cp:coreProperties>
</file>