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9" r:id="rId2"/>
    <p:sldId id="256" r:id="rId3"/>
    <p:sldId id="257" r:id="rId4"/>
    <p:sldId id="258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306562-AC61-40B5-97EC-6882E5CDB2D4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7B68DE-403F-4E4F-9363-4C8E7B6254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/>
              <a:t>Коломенская В.Г.</a:t>
            </a:r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60675" y="188913"/>
            <a:ext cx="6092825" cy="347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538" y="173038"/>
            <a:ext cx="8669337" cy="651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7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67600" y="4652963"/>
            <a:ext cx="1438275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Тренажер «Склонение имен существительных»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2000" dirty="0" smtClean="0">
                <a:solidFill>
                  <a:schemeClr val="tx1"/>
                </a:solidFill>
              </a:rPr>
              <a:t>К уроку письма и развития речи в 5 классе.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Составила Новикова Н.А., учитель МКОУ «Школа №37»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928794" y="1571612"/>
          <a:ext cx="5286412" cy="4314816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2251105"/>
                <a:gridCol w="1011769"/>
                <a:gridCol w="1011769"/>
                <a:gridCol w="1011769"/>
              </a:tblGrid>
              <a:tr h="392256">
                <a:tc>
                  <a:txBody>
                    <a:bodyPr/>
                    <a:lstStyle/>
                    <a:p>
                      <a:pPr algn="l"/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1-е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 2-е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3-е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Берёза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/>
                        <a:t>Кресло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/>
                        <a:t>Сирень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ru-RU" sz="1800" dirty="0" smtClean="0"/>
                        <a:t>Камень 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Ягода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Кисть 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Костя</a:t>
                      </a:r>
                      <a:endParaRPr kumimoji="0" lang="ru-RU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Зеркало 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Мост 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Пень 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215074" y="20002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214942" y="20002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214810" y="20002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215074" y="23891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214942" y="23891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214810" y="23891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215074" y="27781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214942" y="27781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214810" y="27781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215074" y="31670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214942" y="31670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214810" y="31670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215074" y="355600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214942" y="355600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214810" y="355600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215074" y="39449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214942" y="39449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214810" y="39449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Управляющая кнопка: далее 23">
            <a:hlinkClick r:id="" action="ppaction://hlinkshowjump?jump=nextslide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6215074" y="43338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6215074" y="47228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214810" y="51117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6215074" y="5500702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5214942" y="43338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5214942" y="47228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5214942" y="51117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4214810" y="5500702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4214810" y="43338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4214810" y="47228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6215074" y="51117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5214942" y="5500702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Номер слайда 5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53" name="Скругленный прямоугольник 52">
            <a:hlinkClick r:id="" action="ppaction://noaction"/>
          </p:cNvPr>
          <p:cNvSpPr/>
          <p:nvPr/>
        </p:nvSpPr>
        <p:spPr>
          <a:xfrm>
            <a:off x="3214678" y="6143644"/>
            <a:ext cx="2714644" cy="2143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Повтори правило!</a:t>
            </a:r>
            <a:endParaRPr lang="ru-RU" sz="1600" dirty="0"/>
          </a:p>
        </p:txBody>
      </p:sp>
      <p:sp>
        <p:nvSpPr>
          <p:cNvPr id="49" name="Овальная выноска 48"/>
          <p:cNvSpPr/>
          <p:nvPr/>
        </p:nvSpPr>
        <p:spPr>
          <a:xfrm>
            <a:off x="1403648" y="1052736"/>
            <a:ext cx="1000132" cy="714380"/>
          </a:xfrm>
          <a:prstGeom prst="wedgeEllipseCallout">
            <a:avLst>
              <a:gd name="adj1" fmla="val -65721"/>
              <a:gd name="adj2" fmla="val 77802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1</a:t>
            </a:r>
            <a:endParaRPr lang="ru-RU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7" name="Picture 2" descr="F:\Школа\Рисунки\мои рисунки\игрушки\1330762176d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23528" y="1844824"/>
            <a:ext cx="1440160" cy="218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Picture 2" descr="F:\Школа\Рисунки\мои рисунки\сказки\зверюшки\25a3979f8cca копия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7227760" y="4149080"/>
            <a:ext cx="1690456" cy="2016224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8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76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" fill="hold">
                      <p:stCondLst>
                        <p:cond delay="0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" name="Таблица 50"/>
          <p:cNvGraphicFramePr>
            <a:graphicFrameLocks noGrp="1"/>
          </p:cNvGraphicFramePr>
          <p:nvPr/>
        </p:nvGraphicFramePr>
        <p:xfrm>
          <a:off x="1928794" y="1571612"/>
          <a:ext cx="5286412" cy="4314816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2251105"/>
                <a:gridCol w="1011769"/>
                <a:gridCol w="1011769"/>
                <a:gridCol w="1011769"/>
              </a:tblGrid>
              <a:tr h="392256">
                <a:tc>
                  <a:txBody>
                    <a:bodyPr/>
                    <a:lstStyle/>
                    <a:p>
                      <a:pPr algn="l"/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1-е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2-е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3-е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/>
                        <a:t>Собака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/>
                        <a:t>Помощь</a:t>
                      </a:r>
                      <a:r>
                        <a:rPr lang="ru-RU" sz="1800" baseline="0" dirty="0" smtClean="0"/>
                        <a:t> </a:t>
                      </a:r>
                      <a:endParaRPr lang="ru-RU" sz="1800" dirty="0" smtClean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/>
                        <a:t>Мышь</a:t>
                      </a:r>
                      <a:r>
                        <a:rPr lang="ru-RU" sz="1800" baseline="0" dirty="0" smtClean="0"/>
                        <a:t> 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ru-RU" sz="1800" dirty="0" smtClean="0"/>
                        <a:t>Загадка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Игрушка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Ураган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Карусель 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Дверь 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Солнце 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Дочь 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215074" y="20002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214942" y="20002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214810" y="20002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215074" y="23891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214942" y="23891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214810" y="23891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215074" y="27781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214942" y="27781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214810" y="27781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215074" y="31670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214942" y="31670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214810" y="31670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215074" y="355600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214942" y="355600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214810" y="355600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215074" y="39449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214942" y="39449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214810" y="39449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Управляющая кнопка: далее 23">
            <a:hlinkClick r:id="" action="ppaction://hlinkshowjump?jump=nextslide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6215074" y="43338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6215074" y="47228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214810" y="51117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6215074" y="5500702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5214942" y="43338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5214942" y="47228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5214942" y="51117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4214810" y="5500702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4214810" y="43338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4214810" y="47228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6215074" y="51117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5214942" y="5500702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Номер слайда 5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55" name="Скругленный прямоугольник 54">
            <a:hlinkClick r:id="" action="ppaction://noaction"/>
          </p:cNvPr>
          <p:cNvSpPr/>
          <p:nvPr/>
        </p:nvSpPr>
        <p:spPr>
          <a:xfrm>
            <a:off x="3214678" y="6143644"/>
            <a:ext cx="2714644" cy="2143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Повтори правило!</a:t>
            </a:r>
            <a:endParaRPr lang="ru-RU" sz="1600" dirty="0"/>
          </a:p>
        </p:txBody>
      </p:sp>
      <p:sp>
        <p:nvSpPr>
          <p:cNvPr id="49" name="Овальная выноска 48"/>
          <p:cNvSpPr/>
          <p:nvPr/>
        </p:nvSpPr>
        <p:spPr>
          <a:xfrm>
            <a:off x="1331640" y="1052736"/>
            <a:ext cx="1000132" cy="714380"/>
          </a:xfrm>
          <a:prstGeom prst="wedgeEllipseCallout">
            <a:avLst>
              <a:gd name="adj1" fmla="val -58464"/>
              <a:gd name="adj2" fmla="val 79834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endParaRPr lang="ru-RU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7" name="Picture 2" descr="F:\Школа\Рисунки\мои рисунки\сказки\зверюшки\25a3979f8cca копия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7227760" y="4149080"/>
            <a:ext cx="1690456" cy="2016224"/>
          </a:xfrm>
          <a:prstGeom prst="rect">
            <a:avLst/>
          </a:prstGeom>
          <a:noFill/>
        </p:spPr>
      </p:pic>
      <p:pic>
        <p:nvPicPr>
          <p:cNvPr id="50" name="Picture 2" descr="F:\Школа\Рисунки\мои рисунки\игрушки\1330762176d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323528" y="1844824"/>
            <a:ext cx="1440160" cy="218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8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76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" fill="hold">
                      <p:stCondLst>
                        <p:cond delay="0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928794" y="1571612"/>
          <a:ext cx="5286412" cy="4314816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2251105"/>
                <a:gridCol w="1011769"/>
                <a:gridCol w="1011769"/>
                <a:gridCol w="1011769"/>
              </a:tblGrid>
              <a:tr h="392256">
                <a:tc>
                  <a:txBody>
                    <a:bodyPr/>
                    <a:lstStyle/>
                    <a:p>
                      <a:pPr algn="l"/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1-е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 2-е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3-е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/>
                        <a:t>Осина</a:t>
                      </a:r>
                      <a:r>
                        <a:rPr lang="ru-RU" sz="1800" baseline="0" dirty="0" smtClean="0"/>
                        <a:t> 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/>
                        <a:t>Приятель 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/>
                        <a:t>Площадь</a:t>
                      </a:r>
                      <a:r>
                        <a:rPr lang="ru-RU" sz="1800" baseline="0" dirty="0" smtClean="0"/>
                        <a:t> 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ru-RU" sz="1800" dirty="0" smtClean="0"/>
                        <a:t>Озеро</a:t>
                      </a:r>
                      <a:r>
                        <a:rPr lang="ru-RU" sz="1800" baseline="0" dirty="0" smtClean="0"/>
                        <a:t> 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Газета </a:t>
                      </a:r>
                      <a:endParaRPr kumimoji="0" lang="ru-RU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Капель 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Краска 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Снегирь 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Одеяло 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Ремень 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215074" y="20002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214942" y="20002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214810" y="20002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215074" y="23891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214942" y="23891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214810" y="23891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215074" y="27781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214942" y="27781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214810" y="27781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215074" y="31670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214942" y="31670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214810" y="31670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215074" y="355600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214942" y="355600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214810" y="355600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215074" y="39449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214942" y="39449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214810" y="39449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Управляющая кнопка: далее 23">
            <a:hlinkClick r:id="" action="ppaction://hlinkshowjump?jump=nextslide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6215074" y="43338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6215074" y="47228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214810" y="51117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6215074" y="5500702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5214942" y="43338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5214942" y="47228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5214942" y="51117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4214810" y="5500702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4214810" y="43338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4214810" y="47228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6215074" y="51117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5214942" y="5500702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Номер слайда 5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53" name="Скругленный прямоугольник 52">
            <a:hlinkClick r:id="" action="ppaction://noaction"/>
          </p:cNvPr>
          <p:cNvSpPr/>
          <p:nvPr/>
        </p:nvSpPr>
        <p:spPr>
          <a:xfrm>
            <a:off x="3214678" y="6143644"/>
            <a:ext cx="2714644" cy="2143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Повтори правило!</a:t>
            </a:r>
            <a:endParaRPr lang="ru-RU" sz="1600" dirty="0"/>
          </a:p>
        </p:txBody>
      </p:sp>
      <p:sp>
        <p:nvSpPr>
          <p:cNvPr id="49" name="Овальная выноска 48"/>
          <p:cNvSpPr/>
          <p:nvPr/>
        </p:nvSpPr>
        <p:spPr>
          <a:xfrm>
            <a:off x="1331640" y="1052736"/>
            <a:ext cx="1000132" cy="714380"/>
          </a:xfrm>
          <a:prstGeom prst="wedgeEllipseCallout">
            <a:avLst>
              <a:gd name="adj1" fmla="val -57014"/>
              <a:gd name="adj2" fmla="val 77801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3</a:t>
            </a:r>
            <a:endParaRPr lang="ru-RU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7" name="Picture 2" descr="F:\Школа\Рисунки\мои рисунки\сказки\зверюшки\25a3979f8cca копия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227760" y="4149080"/>
            <a:ext cx="1690456" cy="2016224"/>
          </a:xfrm>
          <a:prstGeom prst="rect">
            <a:avLst/>
          </a:prstGeom>
          <a:noFill/>
        </p:spPr>
      </p:pic>
      <p:pic>
        <p:nvPicPr>
          <p:cNvPr id="54" name="Picture 2" descr="F:\Школа\Рисунки\мои рисунки\игрушки\1330762176d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323528" y="1844824"/>
            <a:ext cx="1440160" cy="218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8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76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" fill="hold">
                      <p:stCondLst>
                        <p:cond delay="0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2163763" y="323850"/>
            <a:ext cx="4814887" cy="776288"/>
          </a:xfrm>
          <a:prstGeom prst="flowChartPredefined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4800">
                <a:solidFill>
                  <a:srgbClr val="000000"/>
                </a:solidFill>
                <a:cs typeface="+mn-cs"/>
              </a:rPr>
              <a:t>а</a:t>
            </a: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+mn-cs"/>
              </a:rPr>
              <a:t>пте</a:t>
            </a: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́</a:t>
            </a: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+mn-cs"/>
              </a:rPr>
              <a:t>ка</a:t>
            </a:r>
          </a:p>
        </p:txBody>
      </p:sp>
      <p:sp>
        <p:nvSpPr>
          <p:cNvPr id="7171" name="WordArt 3"/>
          <p:cNvSpPr>
            <a:spLocks noChangeArrowheads="1" noChangeShapeType="1" noTextEdit="1"/>
          </p:cNvSpPr>
          <p:nvPr/>
        </p:nvSpPr>
        <p:spPr bwMode="auto">
          <a:xfrm>
            <a:off x="2325688" y="639763"/>
            <a:ext cx="296862" cy="3159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1</a:t>
            </a:r>
          </a:p>
        </p:txBody>
      </p:sp>
      <p:sp>
        <p:nvSpPr>
          <p:cNvPr id="7172" name="WordArt 4"/>
          <p:cNvSpPr>
            <a:spLocks noChangeArrowheads="1" noChangeShapeType="1" noTextEdit="1"/>
          </p:cNvSpPr>
          <p:nvPr/>
        </p:nvSpPr>
        <p:spPr bwMode="auto">
          <a:xfrm>
            <a:off x="6548438" y="639763"/>
            <a:ext cx="296862" cy="3159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3</a:t>
            </a:r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2163763" y="1100138"/>
            <a:ext cx="4814887" cy="776287"/>
          </a:xfrm>
          <a:prstGeom prst="flowChartPredefined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+mn-cs"/>
              </a:rPr>
              <a:t>    б</a:t>
            </a:r>
            <a:r>
              <a:rPr lang="ru-RU" sz="4800">
                <a:solidFill>
                  <a:srgbClr val="000000"/>
                </a:solidFill>
                <a:cs typeface="+mn-cs"/>
              </a:rPr>
              <a:t>а</a:t>
            </a: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+mn-cs"/>
              </a:rPr>
              <a:t>га</a:t>
            </a: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́</a:t>
            </a: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+mn-cs"/>
              </a:rPr>
              <a:t>ж</a:t>
            </a:r>
          </a:p>
        </p:txBody>
      </p:sp>
      <p:sp>
        <p:nvSpPr>
          <p:cNvPr id="3078" name="AutoShape 10"/>
          <p:cNvSpPr>
            <a:spLocks noChangeArrowheads="1"/>
          </p:cNvSpPr>
          <p:nvPr/>
        </p:nvSpPr>
        <p:spPr bwMode="auto">
          <a:xfrm>
            <a:off x="2163763" y="1876425"/>
            <a:ext cx="4814887" cy="776288"/>
          </a:xfrm>
          <a:prstGeom prst="flowChartPredefined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+mn-cs"/>
              </a:rPr>
              <a:t>б</a:t>
            </a:r>
            <a:r>
              <a:rPr lang="ru-RU" sz="4800">
                <a:solidFill>
                  <a:srgbClr val="000000"/>
                </a:solidFill>
                <a:cs typeface="+mn-cs"/>
              </a:rPr>
              <a:t>о</a:t>
            </a: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+mn-cs"/>
              </a:rPr>
              <a:t>ло</a:t>
            </a:r>
            <a:r>
              <a:rPr lang="ru-RU" sz="4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́</a:t>
            </a: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+mn-cs"/>
              </a:rPr>
              <a:t>то</a:t>
            </a:r>
            <a:endParaRPr lang="ru-RU" sz="4800">
              <a:solidFill>
                <a:srgbClr val="000000"/>
              </a:solidFill>
              <a:cs typeface="+mn-cs"/>
            </a:endParaRPr>
          </a:p>
        </p:txBody>
      </p:sp>
      <p:sp>
        <p:nvSpPr>
          <p:cNvPr id="3079" name="AutoShape 11"/>
          <p:cNvSpPr>
            <a:spLocks noChangeArrowheads="1"/>
          </p:cNvSpPr>
          <p:nvPr/>
        </p:nvSpPr>
        <p:spPr bwMode="auto">
          <a:xfrm>
            <a:off x="2163763" y="2652713"/>
            <a:ext cx="4814887" cy="776287"/>
          </a:xfrm>
          <a:prstGeom prst="flowChartPredefined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+mn-cs"/>
              </a:rPr>
              <a:t>    б</a:t>
            </a:r>
            <a:r>
              <a:rPr lang="ru-RU" sz="4800">
                <a:solidFill>
                  <a:srgbClr val="000000"/>
                </a:solidFill>
                <a:cs typeface="+mn-cs"/>
              </a:rPr>
              <a:t>о</a:t>
            </a: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+mn-cs"/>
              </a:rPr>
              <a:t>ти</a:t>
            </a:r>
            <a:r>
              <a:rPr lang="ru-RU" sz="4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́</a:t>
            </a: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+mn-cs"/>
              </a:rPr>
              <a:t>н</a:t>
            </a:r>
            <a:r>
              <a:rPr lang="ru-RU" sz="4800">
                <a:solidFill>
                  <a:srgbClr val="000000"/>
                </a:solidFill>
                <a:cs typeface="+mn-cs"/>
              </a:rPr>
              <a:t>ок</a:t>
            </a:r>
          </a:p>
        </p:txBody>
      </p:sp>
      <p:sp>
        <p:nvSpPr>
          <p:cNvPr id="3080" name="AutoShape 12"/>
          <p:cNvSpPr>
            <a:spLocks noChangeArrowheads="1"/>
          </p:cNvSpPr>
          <p:nvPr/>
        </p:nvSpPr>
        <p:spPr bwMode="auto">
          <a:xfrm>
            <a:off x="2163763" y="3429000"/>
            <a:ext cx="4814887" cy="776288"/>
          </a:xfrm>
          <a:prstGeom prst="flowChartPredefined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+mn-cs"/>
              </a:rPr>
              <a:t>    в</a:t>
            </a:r>
            <a:r>
              <a:rPr lang="ru-RU" sz="4800">
                <a:solidFill>
                  <a:srgbClr val="000000"/>
                </a:solidFill>
                <a:cs typeface="+mn-cs"/>
              </a:rPr>
              <a:t>а</a:t>
            </a: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+mn-cs"/>
              </a:rPr>
              <a:t>го</a:t>
            </a: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́</a:t>
            </a: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+mn-cs"/>
              </a:rPr>
              <a:t>н</a:t>
            </a:r>
          </a:p>
        </p:txBody>
      </p:sp>
      <p:sp>
        <p:nvSpPr>
          <p:cNvPr id="3081" name="AutoShape 13"/>
          <p:cNvSpPr>
            <a:spLocks noChangeArrowheads="1"/>
          </p:cNvSpPr>
          <p:nvPr/>
        </p:nvSpPr>
        <p:spPr bwMode="auto">
          <a:xfrm>
            <a:off x="2163763" y="4186238"/>
            <a:ext cx="4814887" cy="776287"/>
          </a:xfrm>
          <a:prstGeom prst="flowChartPredefined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+mn-cs"/>
              </a:rPr>
              <a:t>тетрадь</a:t>
            </a:r>
          </a:p>
        </p:txBody>
      </p:sp>
      <p:sp>
        <p:nvSpPr>
          <p:cNvPr id="3082" name="AutoShape 14"/>
          <p:cNvSpPr>
            <a:spLocks noChangeArrowheads="1"/>
          </p:cNvSpPr>
          <p:nvPr/>
        </p:nvSpPr>
        <p:spPr bwMode="auto">
          <a:xfrm>
            <a:off x="2163763" y="4962525"/>
            <a:ext cx="4814887" cy="776288"/>
          </a:xfrm>
          <a:prstGeom prst="flowChartPredefined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+mn-cs"/>
              </a:rPr>
              <a:t>восто</a:t>
            </a: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́</a:t>
            </a: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+mn-cs"/>
              </a:rPr>
              <a:t>к</a:t>
            </a:r>
          </a:p>
        </p:txBody>
      </p:sp>
      <p:sp>
        <p:nvSpPr>
          <p:cNvPr id="3083" name="AutoShape 15"/>
          <p:cNvSpPr>
            <a:spLocks noChangeArrowheads="1"/>
          </p:cNvSpPr>
          <p:nvPr/>
        </p:nvSpPr>
        <p:spPr bwMode="auto">
          <a:xfrm>
            <a:off x="2163763" y="5738813"/>
            <a:ext cx="4814887" cy="776287"/>
          </a:xfrm>
          <a:prstGeom prst="flowChartPredefined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+mn-cs"/>
              </a:rPr>
              <a:t>интере</a:t>
            </a:r>
            <a:r>
              <a:rPr lang="ru-RU" sz="4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́</a:t>
            </a: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+mn-cs"/>
              </a:rPr>
              <a:t>с</a:t>
            </a:r>
          </a:p>
        </p:txBody>
      </p:sp>
      <p:sp>
        <p:nvSpPr>
          <p:cNvPr id="7184" name="WordArt 16"/>
          <p:cNvSpPr>
            <a:spLocks noChangeArrowheads="1" noChangeShapeType="1" noTextEdit="1"/>
          </p:cNvSpPr>
          <p:nvPr/>
        </p:nvSpPr>
        <p:spPr bwMode="auto">
          <a:xfrm>
            <a:off x="2324100" y="1395413"/>
            <a:ext cx="296863" cy="3159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2</a:t>
            </a:r>
          </a:p>
        </p:txBody>
      </p:sp>
      <p:sp>
        <p:nvSpPr>
          <p:cNvPr id="7185" name="WordArt 17"/>
          <p:cNvSpPr>
            <a:spLocks noChangeArrowheads="1" noChangeShapeType="1" noTextEdit="1"/>
          </p:cNvSpPr>
          <p:nvPr/>
        </p:nvSpPr>
        <p:spPr bwMode="auto">
          <a:xfrm>
            <a:off x="6548438" y="1395413"/>
            <a:ext cx="296862" cy="3159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1</a:t>
            </a:r>
          </a:p>
        </p:txBody>
      </p:sp>
      <p:sp>
        <p:nvSpPr>
          <p:cNvPr id="7186" name="WordArt 18"/>
          <p:cNvSpPr>
            <a:spLocks noChangeArrowheads="1" noChangeShapeType="1" noTextEdit="1"/>
          </p:cNvSpPr>
          <p:nvPr/>
        </p:nvSpPr>
        <p:spPr bwMode="auto">
          <a:xfrm>
            <a:off x="6548438" y="2170113"/>
            <a:ext cx="296862" cy="3159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2</a:t>
            </a:r>
          </a:p>
        </p:txBody>
      </p:sp>
      <p:sp>
        <p:nvSpPr>
          <p:cNvPr id="7187" name="WordArt 19"/>
          <p:cNvSpPr>
            <a:spLocks noChangeArrowheads="1" noChangeShapeType="1" noTextEdit="1"/>
          </p:cNvSpPr>
          <p:nvPr/>
        </p:nvSpPr>
        <p:spPr bwMode="auto">
          <a:xfrm>
            <a:off x="2325688" y="2170113"/>
            <a:ext cx="296862" cy="3159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1</a:t>
            </a:r>
          </a:p>
        </p:txBody>
      </p:sp>
      <p:sp>
        <p:nvSpPr>
          <p:cNvPr id="3088" name="AutoShape 2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866063" y="5868988"/>
            <a:ext cx="990600" cy="582612"/>
          </a:xfrm>
          <a:prstGeom prst="actionButtonForwardNex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7197" name="WordArt 29"/>
          <p:cNvSpPr>
            <a:spLocks noChangeArrowheads="1" noChangeShapeType="1" noTextEdit="1"/>
          </p:cNvSpPr>
          <p:nvPr/>
        </p:nvSpPr>
        <p:spPr bwMode="auto">
          <a:xfrm>
            <a:off x="6548438" y="2943225"/>
            <a:ext cx="296862" cy="315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2</a:t>
            </a:r>
          </a:p>
        </p:txBody>
      </p:sp>
      <p:sp>
        <p:nvSpPr>
          <p:cNvPr id="7200" name="WordArt 32"/>
          <p:cNvSpPr>
            <a:spLocks noChangeArrowheads="1" noChangeShapeType="1" noTextEdit="1"/>
          </p:cNvSpPr>
          <p:nvPr/>
        </p:nvSpPr>
        <p:spPr bwMode="auto">
          <a:xfrm>
            <a:off x="2324100" y="2943225"/>
            <a:ext cx="296863" cy="315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1</a:t>
            </a:r>
          </a:p>
        </p:txBody>
      </p:sp>
      <p:sp>
        <p:nvSpPr>
          <p:cNvPr id="7201" name="WordArt 33"/>
          <p:cNvSpPr>
            <a:spLocks noChangeArrowheads="1" noChangeShapeType="1" noTextEdit="1"/>
          </p:cNvSpPr>
          <p:nvPr/>
        </p:nvSpPr>
        <p:spPr bwMode="auto">
          <a:xfrm>
            <a:off x="2325688" y="3727450"/>
            <a:ext cx="296862" cy="315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2</a:t>
            </a:r>
          </a:p>
        </p:txBody>
      </p:sp>
      <p:sp>
        <p:nvSpPr>
          <p:cNvPr id="7202" name="WordArt 34"/>
          <p:cNvSpPr>
            <a:spLocks noChangeArrowheads="1" noChangeShapeType="1" noTextEdit="1"/>
          </p:cNvSpPr>
          <p:nvPr/>
        </p:nvSpPr>
        <p:spPr bwMode="auto">
          <a:xfrm>
            <a:off x="6548438" y="3727450"/>
            <a:ext cx="296862" cy="315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1</a:t>
            </a:r>
          </a:p>
        </p:txBody>
      </p:sp>
      <p:sp>
        <p:nvSpPr>
          <p:cNvPr id="7203" name="WordArt 35"/>
          <p:cNvSpPr>
            <a:spLocks noChangeArrowheads="1" noChangeShapeType="1" noTextEdit="1"/>
          </p:cNvSpPr>
          <p:nvPr/>
        </p:nvSpPr>
        <p:spPr bwMode="auto">
          <a:xfrm>
            <a:off x="6548438" y="4479925"/>
            <a:ext cx="296862" cy="315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3</a:t>
            </a:r>
          </a:p>
        </p:txBody>
      </p:sp>
      <p:sp>
        <p:nvSpPr>
          <p:cNvPr id="7204" name="WordArt 36"/>
          <p:cNvSpPr>
            <a:spLocks noChangeArrowheads="1" noChangeShapeType="1" noTextEdit="1"/>
          </p:cNvSpPr>
          <p:nvPr/>
        </p:nvSpPr>
        <p:spPr bwMode="auto">
          <a:xfrm>
            <a:off x="6548438" y="5267325"/>
            <a:ext cx="296862" cy="315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2</a:t>
            </a:r>
          </a:p>
        </p:txBody>
      </p:sp>
      <p:sp>
        <p:nvSpPr>
          <p:cNvPr id="7205" name="WordArt 37"/>
          <p:cNvSpPr>
            <a:spLocks noChangeArrowheads="1" noChangeShapeType="1" noTextEdit="1"/>
          </p:cNvSpPr>
          <p:nvPr/>
        </p:nvSpPr>
        <p:spPr bwMode="auto">
          <a:xfrm>
            <a:off x="2325688" y="6038850"/>
            <a:ext cx="296862" cy="315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2</a:t>
            </a:r>
          </a:p>
        </p:txBody>
      </p:sp>
      <p:sp>
        <p:nvSpPr>
          <p:cNvPr id="7206" name="WordArt 38"/>
          <p:cNvSpPr>
            <a:spLocks noChangeArrowheads="1" noChangeShapeType="1" noTextEdit="1"/>
          </p:cNvSpPr>
          <p:nvPr/>
        </p:nvSpPr>
        <p:spPr bwMode="auto">
          <a:xfrm>
            <a:off x="6548438" y="6038850"/>
            <a:ext cx="296862" cy="315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3</a:t>
            </a:r>
          </a:p>
        </p:txBody>
      </p:sp>
      <p:sp>
        <p:nvSpPr>
          <p:cNvPr id="7207" name="WordArt 39"/>
          <p:cNvSpPr>
            <a:spLocks noChangeArrowheads="1" noChangeShapeType="1" noTextEdit="1"/>
          </p:cNvSpPr>
          <p:nvPr/>
        </p:nvSpPr>
        <p:spPr bwMode="auto">
          <a:xfrm>
            <a:off x="2325688" y="4479925"/>
            <a:ext cx="296862" cy="315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1</a:t>
            </a:r>
          </a:p>
        </p:txBody>
      </p:sp>
      <p:sp>
        <p:nvSpPr>
          <p:cNvPr id="7211" name="WordArt 43"/>
          <p:cNvSpPr>
            <a:spLocks noChangeArrowheads="1" noChangeShapeType="1" noTextEdit="1"/>
          </p:cNvSpPr>
          <p:nvPr/>
        </p:nvSpPr>
        <p:spPr bwMode="auto">
          <a:xfrm>
            <a:off x="2324100" y="5267325"/>
            <a:ext cx="296863" cy="315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1</a:t>
            </a:r>
          </a:p>
        </p:txBody>
      </p:sp>
      <p:pic>
        <p:nvPicPr>
          <p:cNvPr id="76827" name="Picture 44" descr="medved15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65950" y="1162050"/>
            <a:ext cx="2238375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Овал 35"/>
          <p:cNvSpPr/>
          <p:nvPr/>
        </p:nvSpPr>
        <p:spPr>
          <a:xfrm>
            <a:off x="959398" y="613185"/>
            <a:ext cx="394693" cy="409004"/>
          </a:xfrm>
          <a:prstGeom prst="ellipse">
            <a:avLst/>
          </a:prstGeom>
          <a:solidFill>
            <a:srgbClr val="C00000"/>
          </a:solidFill>
          <a:ln w="38100">
            <a:solidFill>
              <a:srgbClr val="004B96"/>
            </a:solidFill>
          </a:ln>
          <a:scene3d>
            <a:camera prst="orthographicFront"/>
            <a:lightRig rig="threePt" dir="t"/>
          </a:scene3d>
          <a:sp3d>
            <a:bevelT w="482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" name="Овал 35"/>
          <p:cNvSpPr/>
          <p:nvPr/>
        </p:nvSpPr>
        <p:spPr>
          <a:xfrm>
            <a:off x="959398" y="1360897"/>
            <a:ext cx="394693" cy="409004"/>
          </a:xfrm>
          <a:prstGeom prst="ellipse">
            <a:avLst/>
          </a:prstGeom>
          <a:solidFill>
            <a:srgbClr val="C00000"/>
          </a:solidFill>
          <a:ln w="38100">
            <a:solidFill>
              <a:srgbClr val="004B96"/>
            </a:solidFill>
          </a:ln>
          <a:scene3d>
            <a:camera prst="orthographicFront"/>
            <a:lightRig rig="threePt" dir="t"/>
          </a:scene3d>
          <a:sp3d>
            <a:bevelT w="482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Овал 35"/>
          <p:cNvSpPr/>
          <p:nvPr/>
        </p:nvSpPr>
        <p:spPr>
          <a:xfrm>
            <a:off x="959398" y="2135597"/>
            <a:ext cx="394693" cy="409004"/>
          </a:xfrm>
          <a:prstGeom prst="ellipse">
            <a:avLst/>
          </a:prstGeom>
          <a:solidFill>
            <a:srgbClr val="C00000"/>
          </a:solidFill>
          <a:ln w="38100">
            <a:solidFill>
              <a:srgbClr val="004B96"/>
            </a:solidFill>
          </a:ln>
          <a:scene3d>
            <a:camera prst="orthographicFront"/>
            <a:lightRig rig="threePt" dir="t"/>
          </a:scene3d>
          <a:sp3d>
            <a:bevelT w="482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Овал 35"/>
          <p:cNvSpPr/>
          <p:nvPr/>
        </p:nvSpPr>
        <p:spPr>
          <a:xfrm>
            <a:off x="959398" y="2842035"/>
            <a:ext cx="394693" cy="409004"/>
          </a:xfrm>
          <a:prstGeom prst="ellipse">
            <a:avLst/>
          </a:prstGeom>
          <a:solidFill>
            <a:srgbClr val="C00000"/>
          </a:solidFill>
          <a:ln w="38100">
            <a:solidFill>
              <a:srgbClr val="004B96"/>
            </a:solidFill>
          </a:ln>
          <a:scene3d>
            <a:camera prst="orthographicFront"/>
            <a:lightRig rig="threePt" dir="t"/>
          </a:scene3d>
          <a:sp3d>
            <a:bevelT w="482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Овал 35"/>
          <p:cNvSpPr/>
          <p:nvPr/>
        </p:nvSpPr>
        <p:spPr>
          <a:xfrm>
            <a:off x="959398" y="3626260"/>
            <a:ext cx="394693" cy="409004"/>
          </a:xfrm>
          <a:prstGeom prst="ellipse">
            <a:avLst/>
          </a:prstGeom>
          <a:solidFill>
            <a:srgbClr val="C00000"/>
          </a:solidFill>
          <a:ln w="38100">
            <a:solidFill>
              <a:srgbClr val="004B96"/>
            </a:solidFill>
          </a:ln>
          <a:scene3d>
            <a:camera prst="orthographicFront"/>
            <a:lightRig rig="threePt" dir="t"/>
          </a:scene3d>
          <a:sp3d>
            <a:bevelT w="482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Овал 35"/>
          <p:cNvSpPr/>
          <p:nvPr/>
        </p:nvSpPr>
        <p:spPr>
          <a:xfrm>
            <a:off x="967336" y="5937660"/>
            <a:ext cx="394692" cy="409004"/>
          </a:xfrm>
          <a:prstGeom prst="ellipse">
            <a:avLst/>
          </a:prstGeom>
          <a:solidFill>
            <a:srgbClr val="C00000"/>
          </a:solidFill>
          <a:ln w="38100">
            <a:solidFill>
              <a:srgbClr val="004B96"/>
            </a:solidFill>
          </a:ln>
          <a:scene3d>
            <a:camera prst="orthographicFront"/>
            <a:lightRig rig="threePt" dir="t"/>
          </a:scene3d>
          <a:sp3d>
            <a:bevelT w="482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Овал 35"/>
          <p:cNvSpPr/>
          <p:nvPr/>
        </p:nvSpPr>
        <p:spPr>
          <a:xfrm>
            <a:off x="967336" y="4378735"/>
            <a:ext cx="394692" cy="409004"/>
          </a:xfrm>
          <a:prstGeom prst="ellipse">
            <a:avLst/>
          </a:prstGeom>
          <a:solidFill>
            <a:srgbClr val="C00000"/>
          </a:solidFill>
          <a:ln w="38100">
            <a:solidFill>
              <a:srgbClr val="004B96"/>
            </a:solidFill>
          </a:ln>
          <a:scene3d>
            <a:camera prst="orthographicFront"/>
            <a:lightRig rig="threePt" dir="t"/>
          </a:scene3d>
          <a:sp3d>
            <a:bevelT w="482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Овал 35"/>
          <p:cNvSpPr/>
          <p:nvPr/>
        </p:nvSpPr>
        <p:spPr>
          <a:xfrm>
            <a:off x="967336" y="5169310"/>
            <a:ext cx="394692" cy="409004"/>
          </a:xfrm>
          <a:prstGeom prst="ellipse">
            <a:avLst/>
          </a:prstGeom>
          <a:solidFill>
            <a:srgbClr val="C00000"/>
          </a:solidFill>
          <a:ln w="38100">
            <a:solidFill>
              <a:srgbClr val="004B96"/>
            </a:solidFill>
          </a:ln>
          <a:scene3d>
            <a:camera prst="orthographicFront"/>
            <a:lightRig rig="threePt" dir="t"/>
          </a:scene3d>
          <a:sp3d>
            <a:bevelT w="482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1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6.35838E-7 L 0.39045 6.35838E-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5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Уса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6" presetClass="exit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8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1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1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 nodeType="clickPar">
                      <p:stCondLst>
                        <p:cond delay="0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repeatCount="5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1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5" dur="1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6" dur="1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1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Ус нянь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1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0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83237E-6 L 0.36528 2.83237E-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3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Уса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1" presetID="16" presetClass="exit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32" dur="5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84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71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 nodeType="clickPar">
                      <p:stCondLst>
                        <p:cond delay="0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2" presetClass="emph" presetSubtype="0" repeatCount="5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1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39" dur="1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0" dur="1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1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Ус нянь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7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8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71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89017E-6 L -0.07135 -2.89017E-6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Уса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5" presetID="16" presetClass="exit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56" dur="5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86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71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 nodeType="clickPar">
                      <p:stCondLst>
                        <p:cond delay="0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32" presetClass="emph" presetSubtype="0" repeatCount="5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2" dur="1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63" dur="1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64" dur="1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5" dur="1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Ус нянь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1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87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71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6.93642E-7 L -0.07135 -6.93642E-7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71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Уса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9" presetID="16" presetClass="exit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80" dur="500"/>
                                        <p:tgtEl>
                                          <p:spTgt spid="72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97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72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 nodeType="clickPar">
                      <p:stCondLst>
                        <p:cond delay="0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32" presetClass="emph" presetSubtype="0" repeatCount="5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6" dur="100" fill="hold"/>
                                        <p:tgtEl>
                                          <p:spTgt spid="720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87" dur="100" fill="hold"/>
                                        <p:tgtEl>
                                          <p:spTgt spid="72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8" dur="100" fill="hold"/>
                                        <p:tgtEl>
                                          <p:spTgt spid="72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9" dur="100" fill="hold"/>
                                        <p:tgtEl>
                                          <p:spTgt spid="720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2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2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2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2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Ус нянь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9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00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72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 nodeType="clickPar">
                      <p:stCondLst>
                        <p:cond delay="0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3.2948E-6 L 0.40086 3.2948E-6 " pathEditMode="relative" rAng="0" ptsTypes="AA">
                                      <p:cBhvr>
                                        <p:cTn id="102" dur="2000" fill="hold"/>
                                        <p:tgtEl>
                                          <p:spTgt spid="72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Уса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3" presetID="16" presetClass="exit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104" dur="500"/>
                                        <p:tgtEl>
                                          <p:spTgt spid="72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01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72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 nodeType="clickPar">
                      <p:stCondLst>
                        <p:cond delay="0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32" presetClass="emph" presetSubtype="0" repeatCount="5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0" dur="100" fill="hold"/>
                                        <p:tgtEl>
                                          <p:spTgt spid="720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11" dur="100" fill="hold"/>
                                        <p:tgtEl>
                                          <p:spTgt spid="720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2" dur="100" fill="hold"/>
                                        <p:tgtEl>
                                          <p:spTgt spid="720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100" fill="hold"/>
                                        <p:tgtEl>
                                          <p:spTgt spid="720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2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2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2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2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Ус нянь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9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02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72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 nodeType="clickPar">
                      <p:stCondLst>
                        <p:cond delay="0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21387E-6 L -0.07621 -1.21387E-6 " pathEditMode="relative" rAng="0" ptsTypes="AA">
                                      <p:cBhvr>
                                        <p:cTn id="126" dur="2000" fill="hold"/>
                                        <p:tgtEl>
                                          <p:spTgt spid="7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Уса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7" presetID="16" presetClass="exit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128" dur="500"/>
                                        <p:tgtEl>
                                          <p:spTgt spid="72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03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72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 nodeType="clickPar">
                      <p:stCondLst>
                        <p:cond delay="0"/>
                      </p:stCondLst>
                      <p:childTnLst>
                        <p:par>
                          <p:cTn id="1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3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19653E-6 L -0.06736 2.19653E-6 " pathEditMode="relative" rAng="0" ptsTypes="AA">
                                      <p:cBhvr>
                                        <p:cTn id="134" dur="2000" fill="hold"/>
                                        <p:tgtEl>
                                          <p:spTgt spid="72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Уса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5" presetID="16" presetClass="exit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136" dur="500"/>
                                        <p:tgtEl>
                                          <p:spTgt spid="72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04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72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 nodeType="clickPar">
                      <p:stCondLst>
                        <p:cond delay="0"/>
                      </p:stCondLst>
                      <p:childTnLst>
                        <p:par>
                          <p:cTn id="1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1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25434E-6 L 0.40312 2.25434E-6 " pathEditMode="relative" rAng="0" ptsTypes="AA">
                                      <p:cBhvr>
                                        <p:cTn id="142" dur="2000" fill="hold"/>
                                        <p:tgtEl>
                                          <p:spTgt spid="72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2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Уса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3" presetID="16" presetClass="exit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144" dur="500"/>
                                        <p:tgtEl>
                                          <p:spTgt spid="72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05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72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 nodeType="clickPar">
                      <p:stCondLst>
                        <p:cond delay="0"/>
                      </p:stCondLst>
                      <p:childTnLst>
                        <p:par>
                          <p:cTn id="1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9" presetID="32" presetClass="emph" presetSubtype="0" repeatCount="5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0" dur="100" fill="hold"/>
                                        <p:tgtEl>
                                          <p:spTgt spid="720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51" dur="100" fill="hold"/>
                                        <p:tgtEl>
                                          <p:spTgt spid="72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2" dur="100" fill="hold"/>
                                        <p:tgtEl>
                                          <p:spTgt spid="72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3" dur="100" fill="hold"/>
                                        <p:tgtEl>
                                          <p:spTgt spid="720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2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2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2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2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Ус нянь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9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06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72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 nodeType="clickPar">
                      <p:stCondLst>
                        <p:cond delay="0"/>
                      </p:stCondLst>
                      <p:childTnLst>
                        <p:par>
                          <p:cTn id="1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5" presetID="32" presetClass="emph" presetSubtype="0" repeatCount="5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6" dur="100" fill="hold"/>
                                        <p:tgtEl>
                                          <p:spTgt spid="720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67" dur="100" fill="hold"/>
                                        <p:tgtEl>
                                          <p:spTgt spid="72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68" dur="100" fill="hold"/>
                                        <p:tgtEl>
                                          <p:spTgt spid="72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9" dur="100" fill="hold"/>
                                        <p:tgtEl>
                                          <p:spTgt spid="720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2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2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2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2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Ус нянь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07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72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 nodeType="clickPar">
                      <p:stCondLst>
                        <p:cond delay="0"/>
                      </p:stCondLst>
                      <p:childTnLst>
                        <p:par>
                          <p:cTn id="1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1" presetID="32" presetClass="emph" presetSubtype="0" repeatCount="5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2" dur="100" fill="hold"/>
                                        <p:tgtEl>
                                          <p:spTgt spid="72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83" dur="100" fill="hold"/>
                                        <p:tgtEl>
                                          <p:spTgt spid="72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84" dur="100" fill="hold"/>
                                        <p:tgtEl>
                                          <p:spTgt spid="72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5" dur="100" fill="hold"/>
                                        <p:tgtEl>
                                          <p:spTgt spid="72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8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2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2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2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2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Ус нянь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91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11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 nodeType="clickPar">
                      <p:stCondLst>
                        <p:cond delay="0"/>
                      </p:stCondLst>
                      <p:childTnLst>
                        <p:par>
                          <p:cTn id="1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7" presetID="1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19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20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1" fill="hold" nodeType="clickPar">
                      <p:stCondLst>
                        <p:cond delay="0"/>
                      </p:stCondLst>
                      <p:childTnLst>
                        <p:par>
                          <p:cTn id="2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3" presetID="1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20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0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7" fill="hold" nodeType="clickPar">
                      <p:stCondLst>
                        <p:cond delay="0"/>
                      </p:stCondLst>
                      <p:childTnLst>
                        <p:par>
                          <p:cTn id="2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9" presetID="1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2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1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3" fill="hold" nodeType="clickPar">
                      <p:stCondLst>
                        <p:cond delay="0"/>
                      </p:stCondLst>
                      <p:childTnLst>
                        <p:par>
                          <p:cTn id="2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5" presetID="1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2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 nodeType="clickPar">
                      <p:stCondLst>
                        <p:cond delay="0"/>
                      </p:stCondLst>
                      <p:childTnLst>
                        <p:par>
                          <p:cTn id="2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1" presetID="1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2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2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5" fill="hold" nodeType="clickPar">
                      <p:stCondLst>
                        <p:cond delay="0"/>
                      </p:stCondLst>
                      <p:childTnLst>
                        <p:par>
                          <p:cTn id="2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7" presetID="1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2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1" fill="hold" nodeType="clickPar">
                      <p:stCondLst>
                        <p:cond delay="0"/>
                      </p:stCondLst>
                      <p:childTnLst>
                        <p:par>
                          <p:cTn id="2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3" presetID="1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2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3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7" fill="hold" nodeType="clickPar">
                      <p:stCondLst>
                        <p:cond delay="0"/>
                      </p:stCondLst>
                      <p:childTnLst>
                        <p:par>
                          <p:cTn id="2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9" presetID="1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24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7171" grpId="0" animBg="1"/>
      <p:bldP spid="7172" grpId="0" animBg="1"/>
      <p:bldP spid="7172" grpId="1" animBg="1"/>
      <p:bldP spid="7184" grpId="0" animBg="1"/>
      <p:bldP spid="7185" grpId="0" animBg="1"/>
      <p:bldP spid="7185" grpId="1" animBg="1"/>
      <p:bldP spid="7186" grpId="0" animBg="1"/>
      <p:bldP spid="7187" grpId="0" animBg="1"/>
      <p:bldP spid="7187" grpId="1" animBg="1"/>
      <p:bldP spid="7197" grpId="0" animBg="1"/>
      <p:bldP spid="7200" grpId="0" animBg="1"/>
      <p:bldP spid="7200" grpId="1" animBg="1"/>
      <p:bldP spid="7201" grpId="0" animBg="1"/>
      <p:bldP spid="7202" grpId="0" animBg="1"/>
      <p:bldP spid="7202" grpId="1" animBg="1"/>
      <p:bldP spid="7203" grpId="0" animBg="1"/>
      <p:bldP spid="7204" grpId="0" animBg="1"/>
      <p:bldP spid="7205" grpId="0" animBg="1"/>
      <p:bldP spid="7206" grpId="0" animBg="1"/>
      <p:bldP spid="7206" grpId="1" animBg="1"/>
      <p:bldP spid="7207" grpId="0" animBg="1"/>
      <p:bldP spid="7207" grpId="1" animBg="1"/>
      <p:bldP spid="7211" grpId="0" animBg="1"/>
      <p:bldP spid="7211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/>
          <p:cNvSpPr>
            <a:spLocks noChangeArrowheads="1"/>
          </p:cNvSpPr>
          <p:nvPr/>
        </p:nvSpPr>
        <p:spPr bwMode="auto">
          <a:xfrm>
            <a:off x="2163763" y="323850"/>
            <a:ext cx="4814887" cy="776288"/>
          </a:xfrm>
          <a:prstGeom prst="flowChartPredefined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+mn-cs"/>
              </a:rPr>
              <a:t>бесе</a:t>
            </a: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́</a:t>
            </a: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+mn-cs"/>
              </a:rPr>
              <a:t>да</a:t>
            </a:r>
          </a:p>
        </p:txBody>
      </p:sp>
      <p:sp>
        <p:nvSpPr>
          <p:cNvPr id="4099" name="AutoShape 5"/>
          <p:cNvSpPr>
            <a:spLocks noChangeArrowheads="1"/>
          </p:cNvSpPr>
          <p:nvPr/>
        </p:nvSpPr>
        <p:spPr bwMode="auto">
          <a:xfrm>
            <a:off x="2163763" y="1100138"/>
            <a:ext cx="4814887" cy="776287"/>
          </a:xfrm>
          <a:prstGeom prst="flowChartPredefined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+mn-cs"/>
              </a:rPr>
              <a:t>библиоте</a:t>
            </a: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́</a:t>
            </a: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+mn-cs"/>
              </a:rPr>
              <a:t>ка</a:t>
            </a:r>
          </a:p>
        </p:txBody>
      </p:sp>
      <p:sp>
        <p:nvSpPr>
          <p:cNvPr id="4100" name="AutoShape 8"/>
          <p:cNvSpPr>
            <a:spLocks noChangeArrowheads="1"/>
          </p:cNvSpPr>
          <p:nvPr/>
        </p:nvSpPr>
        <p:spPr bwMode="auto">
          <a:xfrm>
            <a:off x="2163763" y="1876425"/>
            <a:ext cx="4814887" cy="776288"/>
          </a:xfrm>
          <a:prstGeom prst="flowChartPredefined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+mn-cs"/>
              </a:rPr>
              <a:t>    биле</a:t>
            </a:r>
            <a:r>
              <a:rPr lang="ru-RU" sz="4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́</a:t>
            </a: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+mn-cs"/>
              </a:rPr>
              <a:t>т</a:t>
            </a:r>
            <a:endParaRPr lang="ru-RU" sz="4800">
              <a:solidFill>
                <a:srgbClr val="000000"/>
              </a:solidFill>
              <a:cs typeface="+mn-cs"/>
            </a:endParaRPr>
          </a:p>
        </p:txBody>
      </p:sp>
      <p:sp>
        <p:nvSpPr>
          <p:cNvPr id="4101" name="AutoShape 9"/>
          <p:cNvSpPr>
            <a:spLocks noChangeArrowheads="1"/>
          </p:cNvSpPr>
          <p:nvPr/>
        </p:nvSpPr>
        <p:spPr bwMode="auto">
          <a:xfrm>
            <a:off x="2163763" y="2652713"/>
            <a:ext cx="4814887" cy="776287"/>
          </a:xfrm>
          <a:prstGeom prst="flowChartPredefined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+mn-cs"/>
              </a:rPr>
              <a:t>    звезде</a:t>
            </a:r>
            <a:r>
              <a:rPr lang="ru-RU" sz="4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́</a:t>
            </a:r>
            <a:endParaRPr lang="ru-RU" sz="4800">
              <a:solidFill>
                <a:srgbClr val="000000"/>
              </a:solidFill>
              <a:latin typeface="Comic Sans MS" pitchFamily="66" charset="0"/>
              <a:cs typeface="+mn-cs"/>
            </a:endParaRPr>
          </a:p>
        </p:txBody>
      </p:sp>
      <p:sp>
        <p:nvSpPr>
          <p:cNvPr id="4102" name="AutoShape 10"/>
          <p:cNvSpPr>
            <a:spLocks noChangeArrowheads="1"/>
          </p:cNvSpPr>
          <p:nvPr/>
        </p:nvSpPr>
        <p:spPr bwMode="auto">
          <a:xfrm>
            <a:off x="2163763" y="3429000"/>
            <a:ext cx="4814887" cy="776288"/>
          </a:xfrm>
          <a:prstGeom prst="flowChartPredefined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+mn-cs"/>
              </a:rPr>
              <a:t>газе</a:t>
            </a: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́</a:t>
            </a: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+mn-cs"/>
              </a:rPr>
              <a:t>те</a:t>
            </a:r>
          </a:p>
        </p:txBody>
      </p:sp>
      <p:sp>
        <p:nvSpPr>
          <p:cNvPr id="4103" name="AutoShape 11"/>
          <p:cNvSpPr>
            <a:spLocks noChangeArrowheads="1"/>
          </p:cNvSpPr>
          <p:nvPr/>
        </p:nvSpPr>
        <p:spPr bwMode="auto">
          <a:xfrm>
            <a:off x="2163763" y="4186238"/>
            <a:ext cx="4814887" cy="776287"/>
          </a:xfrm>
          <a:prstGeom prst="flowChartPredefined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+mn-cs"/>
              </a:rPr>
              <a:t>галере</a:t>
            </a: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́</a:t>
            </a: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+mn-cs"/>
              </a:rPr>
              <a:t>ю</a:t>
            </a:r>
          </a:p>
        </p:txBody>
      </p:sp>
      <p:sp>
        <p:nvSpPr>
          <p:cNvPr id="4104" name="AutoShape 12"/>
          <p:cNvSpPr>
            <a:spLocks noChangeArrowheads="1"/>
          </p:cNvSpPr>
          <p:nvPr/>
        </p:nvSpPr>
        <p:spPr bwMode="auto">
          <a:xfrm>
            <a:off x="2163763" y="4962525"/>
            <a:ext cx="4814887" cy="776288"/>
          </a:xfrm>
          <a:prstGeom prst="flowChartPredefined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+mn-cs"/>
              </a:rPr>
              <a:t>гига</a:t>
            </a:r>
            <a:r>
              <a:rPr lang="ru-RU" sz="4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́</a:t>
            </a: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+mn-cs"/>
              </a:rPr>
              <a:t>нта</a:t>
            </a:r>
          </a:p>
        </p:txBody>
      </p:sp>
      <p:sp>
        <p:nvSpPr>
          <p:cNvPr id="4105" name="AutoShape 13"/>
          <p:cNvSpPr>
            <a:spLocks noChangeArrowheads="1"/>
          </p:cNvSpPr>
          <p:nvPr/>
        </p:nvSpPr>
        <p:spPr bwMode="auto">
          <a:xfrm>
            <a:off x="2163763" y="5738813"/>
            <a:ext cx="4814887" cy="776287"/>
          </a:xfrm>
          <a:prstGeom prst="flowChartPredefined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+mn-cs"/>
              </a:rPr>
              <a:t>я</a:t>
            </a:r>
            <a:r>
              <a:rPr lang="ru-RU" sz="4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́</a:t>
            </a: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+mn-cs"/>
              </a:rPr>
              <a:t>корь</a:t>
            </a:r>
          </a:p>
        </p:txBody>
      </p:sp>
      <p:sp>
        <p:nvSpPr>
          <p:cNvPr id="4106" name="AutoShape 20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866063" y="5868988"/>
            <a:ext cx="990600" cy="582612"/>
          </a:xfrm>
          <a:prstGeom prst="actionButtonForwardNex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rgbClr val="000000"/>
              </a:solidFill>
              <a:cs typeface="+mn-cs"/>
            </a:endParaRPr>
          </a:p>
        </p:txBody>
      </p:sp>
      <p:pic>
        <p:nvPicPr>
          <p:cNvPr id="77835" name="Picture 22" descr="krista0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78650" y="2846388"/>
            <a:ext cx="2225675" cy="236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87" name="WordArt 23"/>
          <p:cNvSpPr>
            <a:spLocks noChangeArrowheads="1" noChangeShapeType="1" noTextEdit="1"/>
          </p:cNvSpPr>
          <p:nvPr/>
        </p:nvSpPr>
        <p:spPr bwMode="auto">
          <a:xfrm>
            <a:off x="2325688" y="639763"/>
            <a:ext cx="296862" cy="3159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1</a:t>
            </a:r>
          </a:p>
        </p:txBody>
      </p:sp>
      <p:sp>
        <p:nvSpPr>
          <p:cNvPr id="11288" name="WordArt 24"/>
          <p:cNvSpPr>
            <a:spLocks noChangeArrowheads="1" noChangeShapeType="1" noTextEdit="1"/>
          </p:cNvSpPr>
          <p:nvPr/>
        </p:nvSpPr>
        <p:spPr bwMode="auto">
          <a:xfrm>
            <a:off x="6548438" y="639763"/>
            <a:ext cx="296862" cy="3159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3</a:t>
            </a:r>
          </a:p>
        </p:txBody>
      </p:sp>
      <p:sp>
        <p:nvSpPr>
          <p:cNvPr id="11289" name="WordArt 25"/>
          <p:cNvSpPr>
            <a:spLocks noChangeArrowheads="1" noChangeShapeType="1" noTextEdit="1"/>
          </p:cNvSpPr>
          <p:nvPr/>
        </p:nvSpPr>
        <p:spPr bwMode="auto">
          <a:xfrm>
            <a:off x="6548438" y="1395413"/>
            <a:ext cx="296862" cy="3159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1</a:t>
            </a:r>
          </a:p>
        </p:txBody>
      </p:sp>
      <p:sp>
        <p:nvSpPr>
          <p:cNvPr id="11290" name="WordArt 26"/>
          <p:cNvSpPr>
            <a:spLocks noChangeArrowheads="1" noChangeShapeType="1" noTextEdit="1"/>
          </p:cNvSpPr>
          <p:nvPr/>
        </p:nvSpPr>
        <p:spPr bwMode="auto">
          <a:xfrm>
            <a:off x="2325688" y="2170113"/>
            <a:ext cx="296862" cy="3159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1</a:t>
            </a:r>
          </a:p>
        </p:txBody>
      </p:sp>
      <p:sp>
        <p:nvSpPr>
          <p:cNvPr id="11291" name="WordArt 27"/>
          <p:cNvSpPr>
            <a:spLocks noChangeArrowheads="1" noChangeShapeType="1" noTextEdit="1"/>
          </p:cNvSpPr>
          <p:nvPr/>
        </p:nvSpPr>
        <p:spPr bwMode="auto">
          <a:xfrm>
            <a:off x="6548438" y="2943225"/>
            <a:ext cx="296862" cy="315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2</a:t>
            </a:r>
          </a:p>
        </p:txBody>
      </p:sp>
      <p:sp>
        <p:nvSpPr>
          <p:cNvPr id="11292" name="WordArt 28"/>
          <p:cNvSpPr>
            <a:spLocks noChangeArrowheads="1" noChangeShapeType="1" noTextEdit="1"/>
          </p:cNvSpPr>
          <p:nvPr/>
        </p:nvSpPr>
        <p:spPr bwMode="auto">
          <a:xfrm>
            <a:off x="2325688" y="3727450"/>
            <a:ext cx="296862" cy="315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1</a:t>
            </a:r>
          </a:p>
        </p:txBody>
      </p:sp>
      <p:sp>
        <p:nvSpPr>
          <p:cNvPr id="11293" name="WordArt 29"/>
          <p:cNvSpPr>
            <a:spLocks noChangeArrowheads="1" noChangeShapeType="1" noTextEdit="1"/>
          </p:cNvSpPr>
          <p:nvPr/>
        </p:nvSpPr>
        <p:spPr bwMode="auto">
          <a:xfrm>
            <a:off x="6548438" y="6038850"/>
            <a:ext cx="296862" cy="315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2</a:t>
            </a:r>
          </a:p>
        </p:txBody>
      </p:sp>
      <p:sp>
        <p:nvSpPr>
          <p:cNvPr id="11294" name="WordArt 30"/>
          <p:cNvSpPr>
            <a:spLocks noChangeArrowheads="1" noChangeShapeType="1" noTextEdit="1"/>
          </p:cNvSpPr>
          <p:nvPr/>
        </p:nvSpPr>
        <p:spPr bwMode="auto">
          <a:xfrm>
            <a:off x="6548438" y="4478338"/>
            <a:ext cx="296862" cy="3159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3</a:t>
            </a:r>
          </a:p>
        </p:txBody>
      </p:sp>
      <p:sp>
        <p:nvSpPr>
          <p:cNvPr id="11295" name="WordArt 31"/>
          <p:cNvSpPr>
            <a:spLocks noChangeArrowheads="1" noChangeShapeType="1" noTextEdit="1"/>
          </p:cNvSpPr>
          <p:nvPr/>
        </p:nvSpPr>
        <p:spPr bwMode="auto">
          <a:xfrm>
            <a:off x="2324100" y="5267325"/>
            <a:ext cx="296863" cy="315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1</a:t>
            </a:r>
          </a:p>
        </p:txBody>
      </p:sp>
      <p:sp>
        <p:nvSpPr>
          <p:cNvPr id="11296" name="WordArt 32"/>
          <p:cNvSpPr>
            <a:spLocks noChangeArrowheads="1" noChangeShapeType="1" noTextEdit="1"/>
          </p:cNvSpPr>
          <p:nvPr/>
        </p:nvSpPr>
        <p:spPr bwMode="auto">
          <a:xfrm>
            <a:off x="2324100" y="1395413"/>
            <a:ext cx="296863" cy="3159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3</a:t>
            </a:r>
          </a:p>
        </p:txBody>
      </p:sp>
      <p:sp>
        <p:nvSpPr>
          <p:cNvPr id="11297" name="WordArt 33"/>
          <p:cNvSpPr>
            <a:spLocks noChangeArrowheads="1" noChangeShapeType="1" noTextEdit="1"/>
          </p:cNvSpPr>
          <p:nvPr/>
        </p:nvSpPr>
        <p:spPr bwMode="auto">
          <a:xfrm>
            <a:off x="6548438" y="2170113"/>
            <a:ext cx="296862" cy="3159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2</a:t>
            </a:r>
          </a:p>
        </p:txBody>
      </p:sp>
      <p:sp>
        <p:nvSpPr>
          <p:cNvPr id="11298" name="WordArt 34"/>
          <p:cNvSpPr>
            <a:spLocks noChangeArrowheads="1" noChangeShapeType="1" noTextEdit="1"/>
          </p:cNvSpPr>
          <p:nvPr/>
        </p:nvSpPr>
        <p:spPr bwMode="auto">
          <a:xfrm>
            <a:off x="2324100" y="2943225"/>
            <a:ext cx="296863" cy="315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1</a:t>
            </a:r>
          </a:p>
        </p:txBody>
      </p:sp>
      <p:sp>
        <p:nvSpPr>
          <p:cNvPr id="11299" name="WordArt 35"/>
          <p:cNvSpPr>
            <a:spLocks noChangeArrowheads="1" noChangeShapeType="1" noTextEdit="1"/>
          </p:cNvSpPr>
          <p:nvPr/>
        </p:nvSpPr>
        <p:spPr bwMode="auto">
          <a:xfrm>
            <a:off x="6548438" y="3727450"/>
            <a:ext cx="296862" cy="315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2</a:t>
            </a:r>
          </a:p>
        </p:txBody>
      </p:sp>
      <p:sp>
        <p:nvSpPr>
          <p:cNvPr id="11300" name="WordArt 36"/>
          <p:cNvSpPr>
            <a:spLocks noChangeArrowheads="1" noChangeShapeType="1" noTextEdit="1"/>
          </p:cNvSpPr>
          <p:nvPr/>
        </p:nvSpPr>
        <p:spPr bwMode="auto">
          <a:xfrm>
            <a:off x="2324100" y="4479925"/>
            <a:ext cx="296863" cy="315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1</a:t>
            </a:r>
          </a:p>
        </p:txBody>
      </p:sp>
      <p:sp>
        <p:nvSpPr>
          <p:cNvPr id="11301" name="WordArt 37"/>
          <p:cNvSpPr>
            <a:spLocks noChangeArrowheads="1" noChangeShapeType="1" noTextEdit="1"/>
          </p:cNvSpPr>
          <p:nvPr/>
        </p:nvSpPr>
        <p:spPr bwMode="auto">
          <a:xfrm>
            <a:off x="6548438" y="5267325"/>
            <a:ext cx="296862" cy="315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2</a:t>
            </a:r>
          </a:p>
        </p:txBody>
      </p:sp>
      <p:sp>
        <p:nvSpPr>
          <p:cNvPr id="11302" name="WordArt 38"/>
          <p:cNvSpPr>
            <a:spLocks noChangeArrowheads="1" noChangeShapeType="1" noTextEdit="1"/>
          </p:cNvSpPr>
          <p:nvPr/>
        </p:nvSpPr>
        <p:spPr bwMode="auto">
          <a:xfrm>
            <a:off x="2324100" y="6038850"/>
            <a:ext cx="296863" cy="315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3</a:t>
            </a:r>
          </a:p>
        </p:txBody>
      </p:sp>
      <p:sp>
        <p:nvSpPr>
          <p:cNvPr id="36" name="Овал 35"/>
          <p:cNvSpPr/>
          <p:nvPr/>
        </p:nvSpPr>
        <p:spPr>
          <a:xfrm>
            <a:off x="959398" y="613185"/>
            <a:ext cx="394693" cy="409004"/>
          </a:xfrm>
          <a:prstGeom prst="ellipse">
            <a:avLst/>
          </a:prstGeom>
          <a:solidFill>
            <a:srgbClr val="C00000"/>
          </a:solidFill>
          <a:ln w="38100">
            <a:solidFill>
              <a:srgbClr val="004B96"/>
            </a:solidFill>
          </a:ln>
          <a:scene3d>
            <a:camera prst="orthographicFront"/>
            <a:lightRig rig="threePt" dir="t"/>
          </a:scene3d>
          <a:sp3d>
            <a:bevelT w="482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" name="Овал 35"/>
          <p:cNvSpPr/>
          <p:nvPr/>
        </p:nvSpPr>
        <p:spPr>
          <a:xfrm>
            <a:off x="959398" y="2068922"/>
            <a:ext cx="394693" cy="409004"/>
          </a:xfrm>
          <a:prstGeom prst="ellipse">
            <a:avLst/>
          </a:prstGeom>
          <a:solidFill>
            <a:srgbClr val="C00000"/>
          </a:solidFill>
          <a:ln w="38100">
            <a:solidFill>
              <a:srgbClr val="004B96"/>
            </a:solidFill>
          </a:ln>
          <a:scene3d>
            <a:camera prst="orthographicFront"/>
            <a:lightRig rig="threePt" dir="t"/>
          </a:scene3d>
          <a:sp3d>
            <a:bevelT w="482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Овал 35"/>
          <p:cNvSpPr/>
          <p:nvPr/>
        </p:nvSpPr>
        <p:spPr>
          <a:xfrm>
            <a:off x="967336" y="2842035"/>
            <a:ext cx="394692" cy="409004"/>
          </a:xfrm>
          <a:prstGeom prst="ellipse">
            <a:avLst/>
          </a:prstGeom>
          <a:solidFill>
            <a:srgbClr val="C00000"/>
          </a:solidFill>
          <a:ln w="38100">
            <a:solidFill>
              <a:srgbClr val="004B96"/>
            </a:solidFill>
          </a:ln>
          <a:scene3d>
            <a:camera prst="orthographicFront"/>
            <a:lightRig rig="threePt" dir="t"/>
          </a:scene3d>
          <a:sp3d>
            <a:bevelT w="482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Овал 35"/>
          <p:cNvSpPr/>
          <p:nvPr/>
        </p:nvSpPr>
        <p:spPr>
          <a:xfrm>
            <a:off x="959398" y="4445410"/>
            <a:ext cx="394693" cy="409004"/>
          </a:xfrm>
          <a:prstGeom prst="ellipse">
            <a:avLst/>
          </a:prstGeom>
          <a:solidFill>
            <a:srgbClr val="C00000"/>
          </a:solidFill>
          <a:ln w="38100">
            <a:solidFill>
              <a:srgbClr val="004B96"/>
            </a:solidFill>
          </a:ln>
          <a:scene3d>
            <a:camera prst="orthographicFront"/>
            <a:lightRig rig="threePt" dir="t"/>
          </a:scene3d>
          <a:sp3d>
            <a:bevelT w="482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Овал 35"/>
          <p:cNvSpPr/>
          <p:nvPr/>
        </p:nvSpPr>
        <p:spPr>
          <a:xfrm>
            <a:off x="967336" y="5245510"/>
            <a:ext cx="394692" cy="409004"/>
          </a:xfrm>
          <a:prstGeom prst="ellipse">
            <a:avLst/>
          </a:prstGeom>
          <a:solidFill>
            <a:srgbClr val="C00000"/>
          </a:solidFill>
          <a:ln w="38100">
            <a:solidFill>
              <a:srgbClr val="004B96"/>
            </a:solidFill>
          </a:ln>
          <a:scene3d>
            <a:camera prst="orthographicFront"/>
            <a:lightRig rig="threePt" dir="t"/>
          </a:scene3d>
          <a:sp3d>
            <a:bevelT w="482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Овал 35"/>
          <p:cNvSpPr/>
          <p:nvPr/>
        </p:nvSpPr>
        <p:spPr>
          <a:xfrm>
            <a:off x="967336" y="5937660"/>
            <a:ext cx="394692" cy="409004"/>
          </a:xfrm>
          <a:prstGeom prst="ellipse">
            <a:avLst/>
          </a:prstGeom>
          <a:solidFill>
            <a:srgbClr val="C00000"/>
          </a:solidFill>
          <a:ln w="38100">
            <a:solidFill>
              <a:srgbClr val="004B96"/>
            </a:solidFill>
          </a:ln>
          <a:scene3d>
            <a:camera prst="orthographicFront"/>
            <a:lightRig rig="threePt" dir="t"/>
          </a:scene3d>
          <a:sp3d>
            <a:bevelT w="482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Овал 35"/>
          <p:cNvSpPr/>
          <p:nvPr/>
        </p:nvSpPr>
        <p:spPr>
          <a:xfrm>
            <a:off x="959398" y="1294222"/>
            <a:ext cx="394693" cy="409004"/>
          </a:xfrm>
          <a:prstGeom prst="ellipse">
            <a:avLst/>
          </a:prstGeom>
          <a:solidFill>
            <a:srgbClr val="C00000"/>
          </a:solidFill>
          <a:ln w="38100">
            <a:solidFill>
              <a:srgbClr val="004B96"/>
            </a:solidFill>
          </a:ln>
          <a:scene3d>
            <a:camera prst="orthographicFront"/>
            <a:lightRig rig="threePt" dir="t"/>
          </a:scene3d>
          <a:sp3d>
            <a:bevelT w="482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Овал 35"/>
          <p:cNvSpPr/>
          <p:nvPr/>
        </p:nvSpPr>
        <p:spPr>
          <a:xfrm>
            <a:off x="959398" y="3626260"/>
            <a:ext cx="394693" cy="409004"/>
          </a:xfrm>
          <a:prstGeom prst="ellipse">
            <a:avLst/>
          </a:prstGeom>
          <a:solidFill>
            <a:srgbClr val="C00000"/>
          </a:solidFill>
          <a:ln w="38100">
            <a:solidFill>
              <a:srgbClr val="004B96"/>
            </a:solidFill>
          </a:ln>
          <a:scene3d>
            <a:camera prst="orthographicFront"/>
            <a:lightRig rig="threePt" dir="t"/>
          </a:scene3d>
          <a:sp3d>
            <a:bevelT w="482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2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6.35838E-7 L 0.40816 -0.0018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" y="-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Уса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6" presetClass="exit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8" dur="500"/>
                                        <p:tgtEl>
                                          <p:spTgt spid="112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87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2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 nodeType="clickPar">
                      <p:stCondLst>
                        <p:cond delay="0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repeatCount="5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100" fill="hold"/>
                                        <p:tgtEl>
                                          <p:spTgt spid="1128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5" dur="100" fill="hold"/>
                                        <p:tgtEl>
                                          <p:spTgt spid="112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6" dur="100" fill="hold"/>
                                        <p:tgtEl>
                                          <p:spTgt spid="112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100" fill="hold"/>
                                        <p:tgtEl>
                                          <p:spTgt spid="1128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Ус нянь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8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2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0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83237E-6 L -0.03507 2.83237E-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12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Уса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1" presetID="16" presetClass="exit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32" dur="500"/>
                                        <p:tgtEl>
                                          <p:spTgt spid="112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89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12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 nodeType="clickPar">
                      <p:stCondLst>
                        <p:cond delay="0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2" presetClass="emph" presetSubtype="0" repeatCount="5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100" fill="hold"/>
                                        <p:tgtEl>
                                          <p:spTgt spid="112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39" dur="100" fill="hold"/>
                                        <p:tgtEl>
                                          <p:spTgt spid="112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0" dur="100" fill="hold"/>
                                        <p:tgtEl>
                                          <p:spTgt spid="112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100" fill="hold"/>
                                        <p:tgtEl>
                                          <p:spTgt spid="1129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2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2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Ус нянь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7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9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12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repeatCount="5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100" fill="hold"/>
                                        <p:tgtEl>
                                          <p:spTgt spid="1129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55" dur="100" fill="hold"/>
                                        <p:tgtEl>
                                          <p:spTgt spid="112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6" dur="100" fill="hold"/>
                                        <p:tgtEl>
                                          <p:spTgt spid="112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00" fill="hold"/>
                                        <p:tgtEl>
                                          <p:spTgt spid="112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2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2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Ус нянь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3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91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112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 nodeType="clickPar">
                      <p:stCondLst>
                        <p:cond delay="0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3.46821E-7 L 0.4052 -3.46821E-7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112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3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Уса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1" presetID="16" presetClass="exit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72" dur="500"/>
                                        <p:tgtEl>
                                          <p:spTgt spid="112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92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12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6185E-6 L -0.07239 1.6185E-6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112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Уса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9" presetID="16" presetClass="exit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80" dur="500"/>
                                        <p:tgtEl>
                                          <p:spTgt spid="113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93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12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 nodeType="clickPar">
                      <p:stCondLst>
                        <p:cond delay="0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32" presetClass="emph" presetSubtype="0" repeatCount="5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6" dur="100" fill="hold"/>
                                        <p:tgtEl>
                                          <p:spTgt spid="112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87" dur="100" fill="hold"/>
                                        <p:tgtEl>
                                          <p:spTgt spid="112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8" dur="100" fill="hold"/>
                                        <p:tgtEl>
                                          <p:spTgt spid="112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9" dur="100" fill="hold"/>
                                        <p:tgtEl>
                                          <p:spTgt spid="112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Ус нянь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9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94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12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 nodeType="clickPar">
                      <p:stCondLst>
                        <p:cond delay="0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32" presetClass="emph" presetSubtype="0" repeatCount="5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2" dur="100" fill="hold"/>
                                        <p:tgtEl>
                                          <p:spTgt spid="1129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03" dur="100" fill="hold"/>
                                        <p:tgtEl>
                                          <p:spTgt spid="112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04" dur="100" fill="hold"/>
                                        <p:tgtEl>
                                          <p:spTgt spid="112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5" dur="100" fill="hold"/>
                                        <p:tgtEl>
                                          <p:spTgt spid="112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Ус нянь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1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95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112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 nodeType="clickPar">
                      <p:stCondLst>
                        <p:cond delay="0"/>
                      </p:stCondLst>
                      <p:childTnLst>
                        <p:par>
                          <p:cTn id="1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32" presetClass="emph" presetSubtype="0" repeatCount="5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8" dur="100" fill="hold"/>
                                        <p:tgtEl>
                                          <p:spTgt spid="1129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19" dur="100" fill="hold"/>
                                        <p:tgtEl>
                                          <p:spTgt spid="112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20" dur="100" fill="hold"/>
                                        <p:tgtEl>
                                          <p:spTgt spid="112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1" dur="100" fill="hold"/>
                                        <p:tgtEl>
                                          <p:spTgt spid="112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Ус нянь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7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96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112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 nodeType="clickPar">
                      <p:stCondLst>
                        <p:cond delay="0"/>
                      </p:stCondLst>
                      <p:childTnLst>
                        <p:par>
                          <p:cTn id="1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3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89017E-6 L -0.07899 -2.89017E-6 " pathEditMode="relative" rAng="0" ptsTypes="AA">
                                      <p:cBhvr>
                                        <p:cTn id="134" dur="2000" fill="hold"/>
                                        <p:tgtEl>
                                          <p:spTgt spid="112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Уса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5" presetID="16" presetClass="exit" presetSubtype="2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136" dur="500"/>
                                        <p:tgtEl>
                                          <p:spTgt spid="112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97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112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 nodeType="clickPar">
                      <p:stCondLst>
                        <p:cond delay="0"/>
                      </p:stCondLst>
                      <p:childTnLst>
                        <p:par>
                          <p:cTn id="1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1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6.93642E-7 L 0.40816 -6.93642E-7 " pathEditMode="relative" rAng="0" ptsTypes="AA">
                                      <p:cBhvr>
                                        <p:cTn id="142" dur="2000" fill="hold"/>
                                        <p:tgtEl>
                                          <p:spTgt spid="112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Уса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3" presetID="16" presetClass="exit" presetSubtype="2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144" dur="500"/>
                                        <p:tgtEl>
                                          <p:spTgt spid="112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98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112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 nodeType="clickPar">
                      <p:stCondLst>
                        <p:cond delay="0"/>
                      </p:stCondLst>
                      <p:childTnLst>
                        <p:par>
                          <p:cTn id="1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9" presetID="32" presetClass="emph" presetSubtype="0" repeatCount="5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0" dur="100" fill="hold"/>
                                        <p:tgtEl>
                                          <p:spTgt spid="1129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51" dur="100" fill="hold"/>
                                        <p:tgtEl>
                                          <p:spTgt spid="1129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2" dur="100" fill="hold"/>
                                        <p:tgtEl>
                                          <p:spTgt spid="112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3" dur="100" fill="hold"/>
                                        <p:tgtEl>
                                          <p:spTgt spid="1129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2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2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2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Ус нянь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9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99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113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 nodeType="clickPar">
                      <p:stCondLst>
                        <p:cond delay="0"/>
                      </p:stCondLst>
                      <p:childTnLst>
                        <p:par>
                          <p:cTn id="1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3.87283E-6 L 0.39687 -3.87283E-6 " pathEditMode="relative" rAng="0" ptsTypes="AA">
                                      <p:cBhvr>
                                        <p:cTn id="166" dur="2000" fill="hold"/>
                                        <p:tgtEl>
                                          <p:spTgt spid="113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8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Уса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7" presetID="16" presetClass="exit" presetSubtype="2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168" dur="500"/>
                                        <p:tgtEl>
                                          <p:spTgt spid="112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00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113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 nodeType="clickPar">
                      <p:stCondLst>
                        <p:cond delay="0"/>
                      </p:stCondLst>
                      <p:childTnLst>
                        <p:par>
                          <p:cTn id="1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3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4.33526E-6 L -0.07239 4.33526E-6 " pathEditMode="relative" rAng="0" ptsTypes="AA">
                                      <p:cBhvr>
                                        <p:cTn id="174" dur="2000" fill="hold"/>
                                        <p:tgtEl>
                                          <p:spTgt spid="113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Уса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5" presetID="16" presetClass="exit" presetSubtype="2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176" dur="500"/>
                                        <p:tgtEl>
                                          <p:spTgt spid="112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01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113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 nodeType="clickPar">
                      <p:stCondLst>
                        <p:cond delay="0"/>
                      </p:stCondLst>
                      <p:childTnLst>
                        <p:par>
                          <p:cTn id="1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1" presetID="32" presetClass="emph" presetSubtype="0" repeatCount="5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2" dur="100" fill="hold"/>
                                        <p:tgtEl>
                                          <p:spTgt spid="1130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83" dur="100" fill="hold"/>
                                        <p:tgtEl>
                                          <p:spTgt spid="1130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84" dur="100" fill="hold"/>
                                        <p:tgtEl>
                                          <p:spTgt spid="1130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5" dur="100" fill="hold"/>
                                        <p:tgtEl>
                                          <p:spTgt spid="1130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8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3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3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3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3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Ус нянь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91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02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 nodeType="clickPar">
                      <p:stCondLst>
                        <p:cond delay="0"/>
                      </p:stCondLst>
                      <p:childTnLst>
                        <p:par>
                          <p:cTn id="1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7" presetID="1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19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20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1" fill="hold" nodeType="clickPar">
                      <p:stCondLst>
                        <p:cond delay="0"/>
                      </p:stCondLst>
                      <p:childTnLst>
                        <p:par>
                          <p:cTn id="2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3" presetID="1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20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0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7" fill="hold" nodeType="clickPar">
                      <p:stCondLst>
                        <p:cond delay="0"/>
                      </p:stCondLst>
                      <p:childTnLst>
                        <p:par>
                          <p:cTn id="2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9" presetID="1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2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1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3" fill="hold" nodeType="clickPar">
                      <p:stCondLst>
                        <p:cond delay="0"/>
                      </p:stCondLst>
                      <p:childTnLst>
                        <p:par>
                          <p:cTn id="2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5" presetID="1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2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 nodeType="clickPar">
                      <p:stCondLst>
                        <p:cond delay="0"/>
                      </p:stCondLst>
                      <p:childTnLst>
                        <p:par>
                          <p:cTn id="2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1" presetID="1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2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2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5" fill="hold" nodeType="clickPar">
                      <p:stCondLst>
                        <p:cond delay="0"/>
                      </p:stCondLst>
                      <p:childTnLst>
                        <p:par>
                          <p:cTn id="2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7" presetID="1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2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1" fill="hold" nodeType="clickPar">
                      <p:stCondLst>
                        <p:cond delay="0"/>
                      </p:stCondLst>
                      <p:childTnLst>
                        <p:par>
                          <p:cTn id="2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3" presetID="1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2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3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7" fill="hold" nodeType="clickPar">
                      <p:stCondLst>
                        <p:cond delay="0"/>
                      </p:stCondLst>
                      <p:childTnLst>
                        <p:par>
                          <p:cTn id="2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9" presetID="1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24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11287" grpId="0" animBg="1"/>
      <p:bldP spid="11288" grpId="0" animBg="1"/>
      <p:bldP spid="11288" grpId="1" animBg="1"/>
      <p:bldP spid="11289" grpId="0" animBg="1"/>
      <p:bldP spid="11290" grpId="0" animBg="1"/>
      <p:bldP spid="11290" grpId="1" animBg="1"/>
      <p:bldP spid="11291" grpId="0" animBg="1"/>
      <p:bldP spid="11291" grpId="1" animBg="1"/>
      <p:bldP spid="11292" grpId="0" animBg="1"/>
      <p:bldP spid="11293" grpId="0" animBg="1"/>
      <p:bldP spid="11294" grpId="0" animBg="1"/>
      <p:bldP spid="11294" grpId="1" animBg="1"/>
      <p:bldP spid="11295" grpId="0" animBg="1"/>
      <p:bldP spid="11295" grpId="1" animBg="1"/>
      <p:bldP spid="11296" grpId="0" animBg="1"/>
      <p:bldP spid="11296" grpId="1" animBg="1"/>
      <p:bldP spid="11297" grpId="0" animBg="1"/>
      <p:bldP spid="11298" grpId="0" animBg="1"/>
      <p:bldP spid="11299" grpId="0" animBg="1"/>
      <p:bldP spid="11299" grpId="1" animBg="1"/>
      <p:bldP spid="11300" grpId="0" animBg="1"/>
      <p:bldP spid="11301" grpId="0" animBg="1"/>
      <p:bldP spid="11302" grpId="0" animBg="1"/>
      <p:bldP spid="11302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/>
          <p:cNvSpPr>
            <a:spLocks noChangeArrowheads="1"/>
          </p:cNvSpPr>
          <p:nvPr/>
        </p:nvSpPr>
        <p:spPr bwMode="auto">
          <a:xfrm>
            <a:off x="2163763" y="323850"/>
            <a:ext cx="4814887" cy="776288"/>
          </a:xfrm>
          <a:prstGeom prst="flowChartPredefined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+mn-cs"/>
              </a:rPr>
              <a:t>де</a:t>
            </a: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́</a:t>
            </a: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+mn-cs"/>
              </a:rPr>
              <a:t>вочкой</a:t>
            </a:r>
          </a:p>
        </p:txBody>
      </p:sp>
      <p:sp>
        <p:nvSpPr>
          <p:cNvPr id="5123" name="AutoShape 5"/>
          <p:cNvSpPr>
            <a:spLocks noChangeArrowheads="1"/>
          </p:cNvSpPr>
          <p:nvPr/>
        </p:nvSpPr>
        <p:spPr bwMode="auto">
          <a:xfrm>
            <a:off x="2163763" y="1100138"/>
            <a:ext cx="4814887" cy="776287"/>
          </a:xfrm>
          <a:prstGeom prst="flowChartPredefined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+mn-cs"/>
              </a:rPr>
              <a:t>живо</a:t>
            </a: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́</a:t>
            </a: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+mn-cs"/>
              </a:rPr>
              <a:t>тному</a:t>
            </a:r>
          </a:p>
        </p:txBody>
      </p:sp>
      <p:sp>
        <p:nvSpPr>
          <p:cNvPr id="5124" name="AutoShape 8"/>
          <p:cNvSpPr>
            <a:spLocks noChangeArrowheads="1"/>
          </p:cNvSpPr>
          <p:nvPr/>
        </p:nvSpPr>
        <p:spPr bwMode="auto">
          <a:xfrm>
            <a:off x="2163763" y="1876425"/>
            <a:ext cx="4814887" cy="776288"/>
          </a:xfrm>
          <a:prstGeom prst="flowChartPredefined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+mn-cs"/>
              </a:rPr>
              <a:t>забо</a:t>
            </a:r>
            <a:r>
              <a:rPr lang="ru-RU" sz="4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́</a:t>
            </a: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+mn-cs"/>
              </a:rPr>
              <a:t>той</a:t>
            </a:r>
            <a:endParaRPr lang="ru-RU" sz="4800">
              <a:solidFill>
                <a:srgbClr val="000000"/>
              </a:solidFill>
              <a:cs typeface="+mn-cs"/>
            </a:endParaRPr>
          </a:p>
        </p:txBody>
      </p:sp>
      <p:sp>
        <p:nvSpPr>
          <p:cNvPr id="5125" name="AutoShape 9"/>
          <p:cNvSpPr>
            <a:spLocks noChangeArrowheads="1"/>
          </p:cNvSpPr>
          <p:nvPr/>
        </p:nvSpPr>
        <p:spPr bwMode="auto">
          <a:xfrm>
            <a:off x="2163763" y="2652713"/>
            <a:ext cx="4814887" cy="776287"/>
          </a:xfrm>
          <a:prstGeom prst="flowChartPredefined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+mn-cs"/>
              </a:rPr>
              <a:t>заво</a:t>
            </a:r>
            <a:r>
              <a:rPr lang="ru-RU" sz="4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́</a:t>
            </a: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+mn-cs"/>
              </a:rPr>
              <a:t>д</a:t>
            </a:r>
          </a:p>
        </p:txBody>
      </p:sp>
      <p:sp>
        <p:nvSpPr>
          <p:cNvPr id="5126" name="AutoShape 10"/>
          <p:cNvSpPr>
            <a:spLocks noChangeArrowheads="1"/>
          </p:cNvSpPr>
          <p:nvPr/>
        </p:nvSpPr>
        <p:spPr bwMode="auto">
          <a:xfrm>
            <a:off x="2163763" y="3429000"/>
            <a:ext cx="4814887" cy="776288"/>
          </a:xfrm>
          <a:prstGeom prst="flowChartPredefined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+mn-cs"/>
              </a:rPr>
              <a:t>за</a:t>
            </a:r>
            <a:r>
              <a:rPr lang="ru-RU" sz="4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́</a:t>
            </a: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+mn-cs"/>
              </a:rPr>
              <a:t>пад</a:t>
            </a:r>
          </a:p>
        </p:txBody>
      </p:sp>
      <p:sp>
        <p:nvSpPr>
          <p:cNvPr id="5127" name="AutoShape 11"/>
          <p:cNvSpPr>
            <a:spLocks noChangeArrowheads="1"/>
          </p:cNvSpPr>
          <p:nvPr/>
        </p:nvSpPr>
        <p:spPr bwMode="auto">
          <a:xfrm>
            <a:off x="2163763" y="4186238"/>
            <a:ext cx="4814887" cy="776287"/>
          </a:xfrm>
          <a:prstGeom prst="flowChartPredefined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+mn-cs"/>
              </a:rPr>
              <a:t>инжене</a:t>
            </a: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́</a:t>
            </a: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+mn-cs"/>
              </a:rPr>
              <a:t>ру</a:t>
            </a:r>
          </a:p>
        </p:txBody>
      </p:sp>
      <p:sp>
        <p:nvSpPr>
          <p:cNvPr id="5128" name="AutoShape 12"/>
          <p:cNvSpPr>
            <a:spLocks noChangeArrowheads="1"/>
          </p:cNvSpPr>
          <p:nvPr/>
        </p:nvSpPr>
        <p:spPr bwMode="auto">
          <a:xfrm>
            <a:off x="2163763" y="4962525"/>
            <a:ext cx="4814887" cy="776288"/>
          </a:xfrm>
          <a:prstGeom prst="flowChartPredefined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+mn-cs"/>
              </a:rPr>
              <a:t> календа</a:t>
            </a:r>
            <a:r>
              <a:rPr lang="ru-RU" sz="4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́</a:t>
            </a: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+mn-cs"/>
              </a:rPr>
              <a:t>рь</a:t>
            </a:r>
          </a:p>
        </p:txBody>
      </p:sp>
      <p:sp>
        <p:nvSpPr>
          <p:cNvPr id="5129" name="AutoShape 13"/>
          <p:cNvSpPr>
            <a:spLocks noChangeArrowheads="1"/>
          </p:cNvSpPr>
          <p:nvPr/>
        </p:nvSpPr>
        <p:spPr bwMode="auto">
          <a:xfrm>
            <a:off x="2163763" y="5738813"/>
            <a:ext cx="4814887" cy="776287"/>
          </a:xfrm>
          <a:prstGeom prst="flowChartPredefined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+mn-cs"/>
              </a:rPr>
              <a:t>карто</a:t>
            </a:r>
            <a:r>
              <a:rPr lang="ru-RU" sz="4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́</a:t>
            </a: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+mn-cs"/>
              </a:rPr>
              <a:t>ном</a:t>
            </a:r>
          </a:p>
        </p:txBody>
      </p:sp>
      <p:sp>
        <p:nvSpPr>
          <p:cNvPr id="5130" name="AutoShape 20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866063" y="5868988"/>
            <a:ext cx="990600" cy="582612"/>
          </a:xfrm>
          <a:prstGeom prst="actionButtonForwardNex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12309" name="WordArt 21"/>
          <p:cNvSpPr>
            <a:spLocks noChangeArrowheads="1" noChangeShapeType="1" noTextEdit="1"/>
          </p:cNvSpPr>
          <p:nvPr/>
        </p:nvSpPr>
        <p:spPr bwMode="auto">
          <a:xfrm>
            <a:off x="2325688" y="1395413"/>
            <a:ext cx="296862" cy="3159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1</a:t>
            </a:r>
          </a:p>
        </p:txBody>
      </p:sp>
      <p:sp>
        <p:nvSpPr>
          <p:cNvPr id="12310" name="WordArt 22"/>
          <p:cNvSpPr>
            <a:spLocks noChangeArrowheads="1" noChangeShapeType="1" noTextEdit="1"/>
          </p:cNvSpPr>
          <p:nvPr/>
        </p:nvSpPr>
        <p:spPr bwMode="auto">
          <a:xfrm>
            <a:off x="2325688" y="2170113"/>
            <a:ext cx="296862" cy="3159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1</a:t>
            </a:r>
          </a:p>
        </p:txBody>
      </p:sp>
      <p:sp>
        <p:nvSpPr>
          <p:cNvPr id="12311" name="WordArt 23"/>
          <p:cNvSpPr>
            <a:spLocks noChangeArrowheads="1" noChangeShapeType="1" noTextEdit="1"/>
          </p:cNvSpPr>
          <p:nvPr/>
        </p:nvSpPr>
        <p:spPr bwMode="auto">
          <a:xfrm>
            <a:off x="2324100" y="2943225"/>
            <a:ext cx="296863" cy="315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2</a:t>
            </a:r>
          </a:p>
        </p:txBody>
      </p:sp>
      <p:sp>
        <p:nvSpPr>
          <p:cNvPr id="12312" name="WordArt 24"/>
          <p:cNvSpPr>
            <a:spLocks noChangeArrowheads="1" noChangeShapeType="1" noTextEdit="1"/>
          </p:cNvSpPr>
          <p:nvPr/>
        </p:nvSpPr>
        <p:spPr bwMode="auto">
          <a:xfrm>
            <a:off x="6548438" y="3727450"/>
            <a:ext cx="296862" cy="315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1</a:t>
            </a:r>
          </a:p>
        </p:txBody>
      </p:sp>
      <p:sp>
        <p:nvSpPr>
          <p:cNvPr id="12313" name="WordArt 25"/>
          <p:cNvSpPr>
            <a:spLocks noChangeArrowheads="1" noChangeShapeType="1" noTextEdit="1"/>
          </p:cNvSpPr>
          <p:nvPr/>
        </p:nvSpPr>
        <p:spPr bwMode="auto">
          <a:xfrm>
            <a:off x="2325688" y="4479925"/>
            <a:ext cx="296862" cy="315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2</a:t>
            </a:r>
          </a:p>
        </p:txBody>
      </p:sp>
      <p:sp>
        <p:nvSpPr>
          <p:cNvPr id="12314" name="WordArt 26"/>
          <p:cNvSpPr>
            <a:spLocks noChangeArrowheads="1" noChangeShapeType="1" noTextEdit="1"/>
          </p:cNvSpPr>
          <p:nvPr/>
        </p:nvSpPr>
        <p:spPr bwMode="auto">
          <a:xfrm>
            <a:off x="2324100" y="5267325"/>
            <a:ext cx="296863" cy="315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2</a:t>
            </a:r>
          </a:p>
        </p:txBody>
      </p:sp>
      <p:sp>
        <p:nvSpPr>
          <p:cNvPr id="12315" name="WordArt 27"/>
          <p:cNvSpPr>
            <a:spLocks noChangeArrowheads="1" noChangeShapeType="1" noTextEdit="1"/>
          </p:cNvSpPr>
          <p:nvPr/>
        </p:nvSpPr>
        <p:spPr bwMode="auto">
          <a:xfrm>
            <a:off x="6548438" y="6038850"/>
            <a:ext cx="296862" cy="315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3</a:t>
            </a:r>
          </a:p>
        </p:txBody>
      </p:sp>
      <p:sp>
        <p:nvSpPr>
          <p:cNvPr id="12316" name="WordArt 28"/>
          <p:cNvSpPr>
            <a:spLocks noChangeArrowheads="1" noChangeShapeType="1" noTextEdit="1"/>
          </p:cNvSpPr>
          <p:nvPr/>
        </p:nvSpPr>
        <p:spPr bwMode="auto">
          <a:xfrm>
            <a:off x="2325688" y="639763"/>
            <a:ext cx="296862" cy="3159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2</a:t>
            </a:r>
          </a:p>
        </p:txBody>
      </p:sp>
      <p:sp>
        <p:nvSpPr>
          <p:cNvPr id="12317" name="WordArt 29"/>
          <p:cNvSpPr>
            <a:spLocks noChangeArrowheads="1" noChangeShapeType="1" noTextEdit="1"/>
          </p:cNvSpPr>
          <p:nvPr/>
        </p:nvSpPr>
        <p:spPr bwMode="auto">
          <a:xfrm>
            <a:off x="6548438" y="639763"/>
            <a:ext cx="296862" cy="3159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1</a:t>
            </a:r>
          </a:p>
        </p:txBody>
      </p:sp>
      <p:sp>
        <p:nvSpPr>
          <p:cNvPr id="12318" name="WordArt 30"/>
          <p:cNvSpPr>
            <a:spLocks noChangeArrowheads="1" noChangeShapeType="1" noTextEdit="1"/>
          </p:cNvSpPr>
          <p:nvPr/>
        </p:nvSpPr>
        <p:spPr bwMode="auto">
          <a:xfrm>
            <a:off x="6548438" y="1395413"/>
            <a:ext cx="296862" cy="3159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2</a:t>
            </a:r>
          </a:p>
        </p:txBody>
      </p:sp>
      <p:sp>
        <p:nvSpPr>
          <p:cNvPr id="12319" name="WordArt 31"/>
          <p:cNvSpPr>
            <a:spLocks noChangeArrowheads="1" noChangeShapeType="1" noTextEdit="1"/>
          </p:cNvSpPr>
          <p:nvPr/>
        </p:nvSpPr>
        <p:spPr bwMode="auto">
          <a:xfrm>
            <a:off x="6548438" y="2170113"/>
            <a:ext cx="296862" cy="3159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3</a:t>
            </a:r>
          </a:p>
        </p:txBody>
      </p:sp>
      <p:sp>
        <p:nvSpPr>
          <p:cNvPr id="12320" name="WordArt 32"/>
          <p:cNvSpPr>
            <a:spLocks noChangeArrowheads="1" noChangeShapeType="1" noTextEdit="1"/>
          </p:cNvSpPr>
          <p:nvPr/>
        </p:nvSpPr>
        <p:spPr bwMode="auto">
          <a:xfrm>
            <a:off x="6548438" y="2943225"/>
            <a:ext cx="296862" cy="315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3</a:t>
            </a:r>
          </a:p>
        </p:txBody>
      </p:sp>
      <p:sp>
        <p:nvSpPr>
          <p:cNvPr id="12321" name="WordArt 33"/>
          <p:cNvSpPr>
            <a:spLocks noChangeArrowheads="1" noChangeShapeType="1" noTextEdit="1"/>
          </p:cNvSpPr>
          <p:nvPr/>
        </p:nvSpPr>
        <p:spPr bwMode="auto">
          <a:xfrm>
            <a:off x="2325688" y="3727450"/>
            <a:ext cx="296862" cy="315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2</a:t>
            </a:r>
          </a:p>
        </p:txBody>
      </p:sp>
      <p:sp>
        <p:nvSpPr>
          <p:cNvPr id="12322" name="WordArt 34"/>
          <p:cNvSpPr>
            <a:spLocks noChangeArrowheads="1" noChangeShapeType="1" noTextEdit="1"/>
          </p:cNvSpPr>
          <p:nvPr/>
        </p:nvSpPr>
        <p:spPr bwMode="auto">
          <a:xfrm>
            <a:off x="2325688" y="6038850"/>
            <a:ext cx="296862" cy="315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2</a:t>
            </a:r>
          </a:p>
        </p:txBody>
      </p:sp>
      <p:sp>
        <p:nvSpPr>
          <p:cNvPr id="12323" name="WordArt 35"/>
          <p:cNvSpPr>
            <a:spLocks noChangeArrowheads="1" noChangeShapeType="1" noTextEdit="1"/>
          </p:cNvSpPr>
          <p:nvPr/>
        </p:nvSpPr>
        <p:spPr bwMode="auto">
          <a:xfrm>
            <a:off x="6548438" y="4479925"/>
            <a:ext cx="296862" cy="315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3</a:t>
            </a:r>
          </a:p>
        </p:txBody>
      </p:sp>
      <p:sp>
        <p:nvSpPr>
          <p:cNvPr id="12324" name="WordArt 36"/>
          <p:cNvSpPr>
            <a:spLocks noChangeArrowheads="1" noChangeShapeType="1" noTextEdit="1"/>
          </p:cNvSpPr>
          <p:nvPr/>
        </p:nvSpPr>
        <p:spPr bwMode="auto">
          <a:xfrm>
            <a:off x="6548438" y="5267325"/>
            <a:ext cx="296862" cy="315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1</a:t>
            </a:r>
          </a:p>
        </p:txBody>
      </p:sp>
      <p:pic>
        <p:nvPicPr>
          <p:cNvPr id="78875" name="Picture 44" descr="medved15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65950" y="1162050"/>
            <a:ext cx="2238375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Овал 35"/>
          <p:cNvSpPr/>
          <p:nvPr/>
        </p:nvSpPr>
        <p:spPr>
          <a:xfrm>
            <a:off x="967336" y="1297397"/>
            <a:ext cx="394692" cy="409004"/>
          </a:xfrm>
          <a:prstGeom prst="ellipse">
            <a:avLst/>
          </a:prstGeom>
          <a:solidFill>
            <a:srgbClr val="C00000"/>
          </a:solidFill>
          <a:ln w="38100">
            <a:solidFill>
              <a:srgbClr val="004B96"/>
            </a:solidFill>
          </a:ln>
          <a:scene3d>
            <a:camera prst="orthographicFront"/>
            <a:lightRig rig="threePt" dir="t"/>
          </a:scene3d>
          <a:sp3d>
            <a:bevelT w="482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" name="Овал 35"/>
          <p:cNvSpPr/>
          <p:nvPr/>
        </p:nvSpPr>
        <p:spPr>
          <a:xfrm>
            <a:off x="967336" y="3688172"/>
            <a:ext cx="394692" cy="409004"/>
          </a:xfrm>
          <a:prstGeom prst="ellipse">
            <a:avLst/>
          </a:prstGeom>
          <a:solidFill>
            <a:srgbClr val="C00000"/>
          </a:solidFill>
          <a:ln w="38100">
            <a:solidFill>
              <a:srgbClr val="004B96"/>
            </a:solidFill>
          </a:ln>
          <a:scene3d>
            <a:camera prst="orthographicFront"/>
            <a:lightRig rig="threePt" dir="t"/>
          </a:scene3d>
          <a:sp3d>
            <a:bevelT w="482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Овал 35"/>
          <p:cNvSpPr/>
          <p:nvPr/>
        </p:nvSpPr>
        <p:spPr>
          <a:xfrm>
            <a:off x="967336" y="6004335"/>
            <a:ext cx="394692" cy="409004"/>
          </a:xfrm>
          <a:prstGeom prst="ellipse">
            <a:avLst/>
          </a:prstGeom>
          <a:solidFill>
            <a:srgbClr val="C00000"/>
          </a:solidFill>
          <a:ln w="38100">
            <a:solidFill>
              <a:srgbClr val="004B96"/>
            </a:solidFill>
          </a:ln>
          <a:scene3d>
            <a:camera prst="orthographicFront"/>
            <a:lightRig rig="threePt" dir="t"/>
          </a:scene3d>
          <a:sp3d>
            <a:bevelT w="482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Овал 35"/>
          <p:cNvSpPr/>
          <p:nvPr/>
        </p:nvSpPr>
        <p:spPr>
          <a:xfrm>
            <a:off x="959398" y="538572"/>
            <a:ext cx="394693" cy="409004"/>
          </a:xfrm>
          <a:prstGeom prst="ellipse">
            <a:avLst/>
          </a:prstGeom>
          <a:solidFill>
            <a:srgbClr val="C00000"/>
          </a:solidFill>
          <a:ln w="38100">
            <a:solidFill>
              <a:srgbClr val="004B96"/>
            </a:solidFill>
          </a:ln>
          <a:scene3d>
            <a:camera prst="orthographicFront"/>
            <a:lightRig rig="threePt" dir="t"/>
          </a:scene3d>
          <a:sp3d>
            <a:bevelT w="482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Овал 35"/>
          <p:cNvSpPr/>
          <p:nvPr/>
        </p:nvSpPr>
        <p:spPr>
          <a:xfrm>
            <a:off x="959398" y="2103847"/>
            <a:ext cx="394693" cy="409004"/>
          </a:xfrm>
          <a:prstGeom prst="ellipse">
            <a:avLst/>
          </a:prstGeom>
          <a:solidFill>
            <a:srgbClr val="C00000"/>
          </a:solidFill>
          <a:ln w="38100">
            <a:solidFill>
              <a:srgbClr val="004B96"/>
            </a:solidFill>
          </a:ln>
          <a:scene3d>
            <a:camera prst="orthographicFront"/>
            <a:lightRig rig="threePt" dir="t"/>
          </a:scene3d>
          <a:sp3d>
            <a:bevelT w="482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Овал 35"/>
          <p:cNvSpPr/>
          <p:nvPr/>
        </p:nvSpPr>
        <p:spPr>
          <a:xfrm>
            <a:off x="967336" y="2976972"/>
            <a:ext cx="394692" cy="409004"/>
          </a:xfrm>
          <a:prstGeom prst="ellipse">
            <a:avLst/>
          </a:prstGeom>
          <a:solidFill>
            <a:srgbClr val="C00000"/>
          </a:solidFill>
          <a:ln w="38100">
            <a:solidFill>
              <a:srgbClr val="004B96"/>
            </a:solidFill>
          </a:ln>
          <a:scene3d>
            <a:camera prst="orthographicFront"/>
            <a:lightRig rig="threePt" dir="t"/>
          </a:scene3d>
          <a:sp3d>
            <a:bevelT w="482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Овал 35"/>
          <p:cNvSpPr/>
          <p:nvPr/>
        </p:nvSpPr>
        <p:spPr>
          <a:xfrm>
            <a:off x="967336" y="4378735"/>
            <a:ext cx="394692" cy="409004"/>
          </a:xfrm>
          <a:prstGeom prst="ellipse">
            <a:avLst/>
          </a:prstGeom>
          <a:solidFill>
            <a:srgbClr val="C00000"/>
          </a:solidFill>
          <a:ln w="38100">
            <a:solidFill>
              <a:srgbClr val="004B96"/>
            </a:solidFill>
          </a:ln>
          <a:scene3d>
            <a:camera prst="orthographicFront"/>
            <a:lightRig rig="threePt" dir="t"/>
          </a:scene3d>
          <a:sp3d>
            <a:bevelT w="482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Овал 35"/>
          <p:cNvSpPr/>
          <p:nvPr/>
        </p:nvSpPr>
        <p:spPr>
          <a:xfrm>
            <a:off x="967336" y="5169310"/>
            <a:ext cx="394692" cy="409004"/>
          </a:xfrm>
          <a:prstGeom prst="ellipse">
            <a:avLst/>
          </a:prstGeom>
          <a:solidFill>
            <a:srgbClr val="C00000"/>
          </a:solidFill>
          <a:ln w="38100">
            <a:solidFill>
              <a:srgbClr val="004B96"/>
            </a:solidFill>
          </a:ln>
          <a:scene3d>
            <a:camera prst="orthographicFront"/>
            <a:lightRig rig="threePt" dir="t"/>
          </a:scene3d>
          <a:sp3d>
            <a:bevelT w="482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3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5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1230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230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230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Ус нянь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09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23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 nodeType="clickPar">
                      <p:stCondLst>
                        <p:cond delay="0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89017E-6 L 0.40972 -2.89017E-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23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Уса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" presetID="16" presetClass="exit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24" dur="500"/>
                                        <p:tgtEl>
                                          <p:spTgt spid="123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1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23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0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6.93642E-7 L 0.35695 -6.93642E-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23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8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Уса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1" presetID="16" presetClass="exit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32" dur="500"/>
                                        <p:tgtEl>
                                          <p:spTgt spid="123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11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23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 nodeType="clickPar">
                      <p:stCondLst>
                        <p:cond delay="0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2" presetClass="emph" presetSubtype="0" repeatCount="5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100" fill="hold"/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39" dur="100" fill="hold"/>
                                        <p:tgtEl>
                                          <p:spTgt spid="123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0" dur="100" fill="hold"/>
                                        <p:tgtEl>
                                          <p:spTgt spid="123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100" fill="hold"/>
                                        <p:tgtEl>
                                          <p:spTgt spid="123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Ус нянь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7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12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23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285 0.00046 L 0.42239 0.00046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123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8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Уса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5" presetID="16" presetClass="exit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56" dur="500"/>
                                        <p:tgtEl>
                                          <p:spTgt spid="123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13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23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 nodeType="clickPar">
                      <p:stCondLst>
                        <p:cond delay="0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19653E-6 L 0.42257 2.19653E-6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123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1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Уса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3" presetID="16" presetClass="exit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64" dur="500"/>
                                        <p:tgtEl>
                                          <p:spTgt spid="123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14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123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 nodeType="clickPar">
                      <p:stCondLst>
                        <p:cond delay="0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32" presetClass="emph" presetSubtype="0" repeatCount="5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0" dur="100" fill="hold"/>
                                        <p:tgtEl>
                                          <p:spTgt spid="123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71" dur="100" fill="hold"/>
                                        <p:tgtEl>
                                          <p:spTgt spid="123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2" dur="100" fill="hold"/>
                                        <p:tgtEl>
                                          <p:spTgt spid="123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100" fill="hold"/>
                                        <p:tgtEl>
                                          <p:spTgt spid="123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Ус нянь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9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8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15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23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 nodeType="clickPar">
                      <p:stCondLst>
                        <p:cond delay="0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32" presetClass="emph" presetSubtype="0" repeatCount="5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6" dur="100" fill="hold"/>
                                        <p:tgtEl>
                                          <p:spTgt spid="123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87" dur="100" fill="hold"/>
                                        <p:tgtEl>
                                          <p:spTgt spid="123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8" dur="100" fill="hold"/>
                                        <p:tgtEl>
                                          <p:spTgt spid="123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9" dur="100" fill="hold"/>
                                        <p:tgtEl>
                                          <p:spTgt spid="123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Ус нянь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9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16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23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 nodeType="clickPar">
                      <p:stCondLst>
                        <p:cond delay="0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5.78035E-8 L -0.05486 5.78035E-8 " pathEditMode="relative" rAng="0" ptsTypes="AA">
                                      <p:cBhvr>
                                        <p:cTn id="102" dur="2000" fill="hold"/>
                                        <p:tgtEl>
                                          <p:spTgt spid="123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Уса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3" presetID="16" presetClass="exit" presetSubtype="2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104" dur="500"/>
                                        <p:tgtEl>
                                          <p:spTgt spid="123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17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123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 nodeType="clickPar">
                      <p:stCondLst>
                        <p:cond delay="0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4.04624E-7 L -0.05226 4.04624E-7 " pathEditMode="relative" rAng="0" ptsTypes="AA">
                                      <p:cBhvr>
                                        <p:cTn id="110" dur="2000" fill="hold"/>
                                        <p:tgtEl>
                                          <p:spTgt spid="123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Уса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1" presetID="16" presetClass="exit" presetSubtype="2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112" dur="500"/>
                                        <p:tgtEl>
                                          <p:spTgt spid="123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18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123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 nodeType="clickPar">
                      <p:stCondLst>
                        <p:cond delay="0"/>
                      </p:stCondLst>
                      <p:childTnLst>
                        <p:par>
                          <p:cTn id="1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32" presetClass="emph" presetSubtype="0" repeatCount="5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8" dur="100" fill="hold"/>
                                        <p:tgtEl>
                                          <p:spTgt spid="123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19" dur="100" fill="hold"/>
                                        <p:tgtEl>
                                          <p:spTgt spid="123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20" dur="100" fill="hold"/>
                                        <p:tgtEl>
                                          <p:spTgt spid="123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1" dur="100" fill="hold"/>
                                        <p:tgtEl>
                                          <p:spTgt spid="123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3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3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3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3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Ус нянь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7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19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123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 nodeType="clickPar">
                      <p:stCondLst>
                        <p:cond delay="0"/>
                      </p:stCondLst>
                      <p:childTnLst>
                        <p:par>
                          <p:cTn id="1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3" presetID="32" presetClass="emph" presetSubtype="0" repeatCount="5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4" dur="100" fill="hold"/>
                                        <p:tgtEl>
                                          <p:spTgt spid="123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35" dur="100" fill="hold"/>
                                        <p:tgtEl>
                                          <p:spTgt spid="123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36" dur="100" fill="hold"/>
                                        <p:tgtEl>
                                          <p:spTgt spid="123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7" dur="100" fill="hold"/>
                                        <p:tgtEl>
                                          <p:spTgt spid="123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3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3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3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3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Ус нянь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3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4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20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123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 nodeType="clickPar">
                      <p:stCondLst>
                        <p:cond delay="0"/>
                      </p:stCondLst>
                      <p:childTnLst>
                        <p:par>
                          <p:cTn id="1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9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3.46821E-7 L 0.35798 -3.46821E-7 " pathEditMode="relative" rAng="0" ptsTypes="AA">
                                      <p:cBhvr>
                                        <p:cTn id="150" dur="2000" fill="hold"/>
                                        <p:tgtEl>
                                          <p:spTgt spid="123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9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Уса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1" presetID="16" presetClass="exit" presetSubtype="2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152" dur="500"/>
                                        <p:tgtEl>
                                          <p:spTgt spid="123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21"/>
                  </p:tgtEl>
                </p:cond>
              </p:nextCondLst>
            </p:seq>
            <p:seq concurrent="1" nextAc="seek">
              <p:cTn id="154" restart="whenNotActive" fill="hold" evtFilter="cancelBubble" nodeType="interactiveSeq">
                <p:stCondLst>
                  <p:cond evt="onClick" delay="0">
                    <p:tgtEl>
                      <p:spTgt spid="123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5" fill="hold" nodeType="clickPar">
                      <p:stCondLst>
                        <p:cond delay="0"/>
                      </p:stCondLst>
                      <p:childTnLst>
                        <p:par>
                          <p:cTn id="1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7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25434E-6 L 0.41562 2.25434E-6 " pathEditMode="relative" rAng="0" ptsTypes="AA">
                                      <p:cBhvr>
                                        <p:cTn id="158" dur="2000" fill="hold"/>
                                        <p:tgtEl>
                                          <p:spTgt spid="123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Уса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9" presetID="16" presetClass="exit" presetSubtype="2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160" dur="500"/>
                                        <p:tgtEl>
                                          <p:spTgt spid="123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22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123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 nodeType="clickPar">
                      <p:stCondLst>
                        <p:cond delay="0"/>
                      </p:stCondLst>
                      <p:childTnLst>
                        <p:par>
                          <p:cTn id="1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5" presetID="32" presetClass="emph" presetSubtype="0" repeatCount="5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6" dur="100" fill="hold"/>
                                        <p:tgtEl>
                                          <p:spTgt spid="123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67" dur="100" fill="hold"/>
                                        <p:tgtEl>
                                          <p:spTgt spid="123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68" dur="100" fill="hold"/>
                                        <p:tgtEl>
                                          <p:spTgt spid="123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9" dur="100" fill="hold"/>
                                        <p:tgtEl>
                                          <p:spTgt spid="123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3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3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3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3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Ус нянь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23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123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 nodeType="clickPar">
                      <p:stCondLst>
                        <p:cond delay="0"/>
                      </p:stCondLst>
                      <p:childTnLst>
                        <p:par>
                          <p:cTn id="1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1" presetID="32" presetClass="emph" presetSubtype="0" repeatCount="5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2" dur="100" fill="hold"/>
                                        <p:tgtEl>
                                          <p:spTgt spid="123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83" dur="100" fill="hold"/>
                                        <p:tgtEl>
                                          <p:spTgt spid="123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84" dur="100" fill="hold"/>
                                        <p:tgtEl>
                                          <p:spTgt spid="123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5" dur="100" fill="hold"/>
                                        <p:tgtEl>
                                          <p:spTgt spid="123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8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3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3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3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3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Ус нянь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91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24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 nodeType="clickPar">
                      <p:stCondLst>
                        <p:cond delay="0"/>
                      </p:stCondLst>
                      <p:childTnLst>
                        <p:par>
                          <p:cTn id="1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7" presetID="1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19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20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1" fill="hold" nodeType="clickPar">
                      <p:stCondLst>
                        <p:cond delay="0"/>
                      </p:stCondLst>
                      <p:childTnLst>
                        <p:par>
                          <p:cTn id="2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3" presetID="1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20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0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7" fill="hold" nodeType="clickPar">
                      <p:stCondLst>
                        <p:cond delay="0"/>
                      </p:stCondLst>
                      <p:childTnLst>
                        <p:par>
                          <p:cTn id="2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9" presetID="1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2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1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3" fill="hold" nodeType="clickPar">
                      <p:stCondLst>
                        <p:cond delay="0"/>
                      </p:stCondLst>
                      <p:childTnLst>
                        <p:par>
                          <p:cTn id="2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5" presetID="1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2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 nodeType="clickPar">
                      <p:stCondLst>
                        <p:cond delay="0"/>
                      </p:stCondLst>
                      <p:childTnLst>
                        <p:par>
                          <p:cTn id="2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1" presetID="1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2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2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5" fill="hold" nodeType="clickPar">
                      <p:stCondLst>
                        <p:cond delay="0"/>
                      </p:stCondLst>
                      <p:childTnLst>
                        <p:par>
                          <p:cTn id="2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7" presetID="1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2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1" fill="hold" nodeType="clickPar">
                      <p:stCondLst>
                        <p:cond delay="0"/>
                      </p:stCondLst>
                      <p:childTnLst>
                        <p:par>
                          <p:cTn id="2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3" presetID="1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2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3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7" fill="hold" nodeType="clickPar">
                      <p:stCondLst>
                        <p:cond delay="0"/>
                      </p:stCondLst>
                      <p:childTnLst>
                        <p:par>
                          <p:cTn id="2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9" presetID="1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24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12309" grpId="0" animBg="1"/>
      <p:bldP spid="12309" grpId="1" animBg="1"/>
      <p:bldP spid="12310" grpId="0" animBg="1"/>
      <p:bldP spid="12311" grpId="0" animBg="1"/>
      <p:bldP spid="12312" grpId="0" animBg="1"/>
      <p:bldP spid="12312" grpId="1" animBg="1"/>
      <p:bldP spid="12313" grpId="0" animBg="1"/>
      <p:bldP spid="12314" grpId="0" animBg="1"/>
      <p:bldP spid="12315" grpId="0" animBg="1"/>
      <p:bldP spid="12315" grpId="1" animBg="1"/>
      <p:bldP spid="12316" grpId="0" animBg="1"/>
      <p:bldP spid="12316" grpId="1" animBg="1"/>
      <p:bldP spid="12317" grpId="0" animBg="1"/>
      <p:bldP spid="12318" grpId="0" animBg="1"/>
      <p:bldP spid="12319" grpId="0" animBg="1"/>
      <p:bldP spid="12319" grpId="1" animBg="1"/>
      <p:bldP spid="12320" grpId="0" animBg="1"/>
      <p:bldP spid="12320" grpId="1" animBg="1"/>
      <p:bldP spid="12321" grpId="0" animBg="1"/>
      <p:bldP spid="12322" grpId="0" animBg="1"/>
      <p:bldP spid="12323" grpId="0" animBg="1"/>
      <p:bldP spid="12323" grpId="1" animBg="1"/>
      <p:bldP spid="12324" grpId="0" animBg="1"/>
      <p:bldP spid="12324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2163763" y="323850"/>
            <a:ext cx="4814887" cy="776288"/>
          </a:xfrm>
          <a:prstGeom prst="flowChartPredefined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+mn-cs"/>
              </a:rPr>
              <a:t>кастрю</a:t>
            </a: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́</a:t>
            </a: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+mn-cs"/>
              </a:rPr>
              <a:t>лю</a:t>
            </a:r>
          </a:p>
        </p:txBody>
      </p:sp>
      <p:sp>
        <p:nvSpPr>
          <p:cNvPr id="6147" name="AutoShape 5"/>
          <p:cNvSpPr>
            <a:spLocks noChangeArrowheads="1"/>
          </p:cNvSpPr>
          <p:nvPr/>
        </p:nvSpPr>
        <p:spPr bwMode="auto">
          <a:xfrm>
            <a:off x="2163763" y="1100138"/>
            <a:ext cx="4814887" cy="776287"/>
          </a:xfrm>
          <a:prstGeom prst="flowChartPredefined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4800" dirty="0" err="1">
                <a:solidFill>
                  <a:srgbClr val="000000"/>
                </a:solidFill>
                <a:latin typeface="Comic Sans MS" pitchFamily="66" charset="0"/>
                <a:cs typeface="+mn-cs"/>
              </a:rPr>
              <a:t>ко</a:t>
            </a:r>
            <a:r>
              <a:rPr lang="ru-RU" sz="48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́</a:t>
            </a:r>
            <a:r>
              <a:rPr lang="ru-RU" sz="4800" dirty="0" err="1">
                <a:solidFill>
                  <a:srgbClr val="000000"/>
                </a:solidFill>
                <a:latin typeface="Comic Sans MS" pitchFamily="66" charset="0"/>
                <a:cs typeface="+mn-cs"/>
              </a:rPr>
              <a:t>мнатой</a:t>
            </a:r>
            <a:endParaRPr lang="ru-RU" sz="4800" dirty="0">
              <a:solidFill>
                <a:srgbClr val="000000"/>
              </a:solidFill>
              <a:latin typeface="Comic Sans MS" pitchFamily="66" charset="0"/>
              <a:cs typeface="+mn-cs"/>
            </a:endParaRPr>
          </a:p>
        </p:txBody>
      </p:sp>
      <p:pic>
        <p:nvPicPr>
          <p:cNvPr id="79876" name="Picture 6" descr="krista0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78650" y="2846388"/>
            <a:ext cx="2225675" cy="236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AutoShape 8"/>
          <p:cNvSpPr>
            <a:spLocks noChangeArrowheads="1"/>
          </p:cNvSpPr>
          <p:nvPr/>
        </p:nvSpPr>
        <p:spPr bwMode="auto">
          <a:xfrm>
            <a:off x="2163763" y="1876425"/>
            <a:ext cx="4814887" cy="776288"/>
          </a:xfrm>
          <a:prstGeom prst="flowChartPredefined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+mn-cs"/>
              </a:rPr>
              <a:t>дочкой</a:t>
            </a:r>
          </a:p>
        </p:txBody>
      </p:sp>
      <p:sp>
        <p:nvSpPr>
          <p:cNvPr id="6150" name="AutoShape 9"/>
          <p:cNvSpPr>
            <a:spLocks noChangeArrowheads="1"/>
          </p:cNvSpPr>
          <p:nvPr/>
        </p:nvSpPr>
        <p:spPr bwMode="auto">
          <a:xfrm>
            <a:off x="2163763" y="2652713"/>
            <a:ext cx="4814887" cy="776287"/>
          </a:xfrm>
          <a:prstGeom prst="flowChartPredefined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+mn-cs"/>
              </a:rPr>
              <a:t>Ильёй</a:t>
            </a:r>
          </a:p>
        </p:txBody>
      </p:sp>
      <p:sp>
        <p:nvSpPr>
          <p:cNvPr id="6151" name="AutoShape 10"/>
          <p:cNvSpPr>
            <a:spLocks noChangeArrowheads="1"/>
          </p:cNvSpPr>
          <p:nvPr/>
        </p:nvSpPr>
        <p:spPr bwMode="auto">
          <a:xfrm>
            <a:off x="2163763" y="3429000"/>
            <a:ext cx="4814887" cy="776288"/>
          </a:xfrm>
          <a:prstGeom prst="flowChartPredefined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+mn-cs"/>
              </a:rPr>
              <a:t>Степановне</a:t>
            </a:r>
          </a:p>
        </p:txBody>
      </p:sp>
      <p:sp>
        <p:nvSpPr>
          <p:cNvPr id="6152" name="AutoShape 11"/>
          <p:cNvSpPr>
            <a:spLocks noChangeArrowheads="1"/>
          </p:cNvSpPr>
          <p:nvPr/>
        </p:nvSpPr>
        <p:spPr bwMode="auto">
          <a:xfrm>
            <a:off x="2163763" y="4186238"/>
            <a:ext cx="4814887" cy="776287"/>
          </a:xfrm>
          <a:prstGeom prst="flowChartPredefined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+mn-cs"/>
              </a:rPr>
              <a:t>на печи</a:t>
            </a:r>
          </a:p>
        </p:txBody>
      </p:sp>
      <p:sp>
        <p:nvSpPr>
          <p:cNvPr id="6153" name="AutoShape 12"/>
          <p:cNvSpPr>
            <a:spLocks noChangeArrowheads="1"/>
          </p:cNvSpPr>
          <p:nvPr/>
        </p:nvSpPr>
        <p:spPr bwMode="auto">
          <a:xfrm>
            <a:off x="2163763" y="4962525"/>
            <a:ext cx="4814887" cy="776288"/>
          </a:xfrm>
          <a:prstGeom prst="flowChartPredefined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+mn-cs"/>
              </a:rPr>
              <a:t>ла</a:t>
            </a:r>
            <a:r>
              <a:rPr lang="ru-RU" sz="4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́</a:t>
            </a: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+mn-cs"/>
              </a:rPr>
              <a:t>герем</a:t>
            </a:r>
          </a:p>
        </p:txBody>
      </p:sp>
      <p:sp>
        <p:nvSpPr>
          <p:cNvPr id="6154" name="AutoShape 13"/>
          <p:cNvSpPr>
            <a:spLocks noChangeArrowheads="1"/>
          </p:cNvSpPr>
          <p:nvPr/>
        </p:nvSpPr>
        <p:spPr bwMode="auto">
          <a:xfrm>
            <a:off x="2163763" y="5738813"/>
            <a:ext cx="4814887" cy="776287"/>
          </a:xfrm>
          <a:prstGeom prst="flowChartPredefined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4800">
                <a:solidFill>
                  <a:srgbClr val="000000"/>
                </a:solidFill>
                <a:latin typeface="Comic Sans MS" pitchFamily="66" charset="0"/>
                <a:cs typeface="+mn-cs"/>
              </a:rPr>
              <a:t>солнца</a:t>
            </a:r>
          </a:p>
        </p:txBody>
      </p:sp>
      <p:sp>
        <p:nvSpPr>
          <p:cNvPr id="13333" name="WordArt 21"/>
          <p:cNvSpPr>
            <a:spLocks noChangeArrowheads="1" noChangeShapeType="1" noTextEdit="1"/>
          </p:cNvSpPr>
          <p:nvPr/>
        </p:nvSpPr>
        <p:spPr bwMode="auto">
          <a:xfrm>
            <a:off x="6548438" y="1395413"/>
            <a:ext cx="296862" cy="3159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2</a:t>
            </a:r>
          </a:p>
        </p:txBody>
      </p:sp>
      <p:sp>
        <p:nvSpPr>
          <p:cNvPr id="13334" name="WordArt 22"/>
          <p:cNvSpPr>
            <a:spLocks noChangeArrowheads="1" noChangeShapeType="1" noTextEdit="1"/>
          </p:cNvSpPr>
          <p:nvPr/>
        </p:nvSpPr>
        <p:spPr bwMode="auto">
          <a:xfrm>
            <a:off x="6548438" y="2170113"/>
            <a:ext cx="296862" cy="3159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1</a:t>
            </a:r>
          </a:p>
        </p:txBody>
      </p:sp>
      <p:sp>
        <p:nvSpPr>
          <p:cNvPr id="13335" name="WordArt 23"/>
          <p:cNvSpPr>
            <a:spLocks noChangeArrowheads="1" noChangeShapeType="1" noTextEdit="1"/>
          </p:cNvSpPr>
          <p:nvPr/>
        </p:nvSpPr>
        <p:spPr bwMode="auto">
          <a:xfrm>
            <a:off x="6548438" y="2943225"/>
            <a:ext cx="296862" cy="315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1</a:t>
            </a:r>
          </a:p>
        </p:txBody>
      </p:sp>
      <p:sp>
        <p:nvSpPr>
          <p:cNvPr id="13336" name="WordArt 24"/>
          <p:cNvSpPr>
            <a:spLocks noChangeArrowheads="1" noChangeShapeType="1" noTextEdit="1"/>
          </p:cNvSpPr>
          <p:nvPr/>
        </p:nvSpPr>
        <p:spPr bwMode="auto">
          <a:xfrm>
            <a:off x="2324100" y="3727450"/>
            <a:ext cx="296863" cy="315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2</a:t>
            </a:r>
          </a:p>
        </p:txBody>
      </p:sp>
      <p:sp>
        <p:nvSpPr>
          <p:cNvPr id="13337" name="WordArt 25"/>
          <p:cNvSpPr>
            <a:spLocks noChangeArrowheads="1" noChangeShapeType="1" noTextEdit="1"/>
          </p:cNvSpPr>
          <p:nvPr/>
        </p:nvSpPr>
        <p:spPr bwMode="auto">
          <a:xfrm>
            <a:off x="6548438" y="4479925"/>
            <a:ext cx="296862" cy="315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3</a:t>
            </a:r>
          </a:p>
        </p:txBody>
      </p:sp>
      <p:sp>
        <p:nvSpPr>
          <p:cNvPr id="13338" name="WordArt 26"/>
          <p:cNvSpPr>
            <a:spLocks noChangeArrowheads="1" noChangeShapeType="1" noTextEdit="1"/>
          </p:cNvSpPr>
          <p:nvPr/>
        </p:nvSpPr>
        <p:spPr bwMode="auto">
          <a:xfrm>
            <a:off x="2325688" y="5267325"/>
            <a:ext cx="296862" cy="315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2</a:t>
            </a:r>
          </a:p>
        </p:txBody>
      </p:sp>
      <p:sp>
        <p:nvSpPr>
          <p:cNvPr id="13339" name="WordArt 27"/>
          <p:cNvSpPr>
            <a:spLocks noChangeArrowheads="1" noChangeShapeType="1" noTextEdit="1"/>
          </p:cNvSpPr>
          <p:nvPr/>
        </p:nvSpPr>
        <p:spPr bwMode="auto">
          <a:xfrm>
            <a:off x="2325688" y="6038850"/>
            <a:ext cx="296862" cy="315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1</a:t>
            </a:r>
          </a:p>
        </p:txBody>
      </p:sp>
      <p:sp>
        <p:nvSpPr>
          <p:cNvPr id="13340" name="WordArt 28"/>
          <p:cNvSpPr>
            <a:spLocks noChangeArrowheads="1" noChangeShapeType="1" noTextEdit="1"/>
          </p:cNvSpPr>
          <p:nvPr/>
        </p:nvSpPr>
        <p:spPr bwMode="auto">
          <a:xfrm>
            <a:off x="6548438" y="639763"/>
            <a:ext cx="296862" cy="3159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3</a:t>
            </a:r>
          </a:p>
        </p:txBody>
      </p:sp>
      <p:sp>
        <p:nvSpPr>
          <p:cNvPr id="13341" name="WordArt 29"/>
          <p:cNvSpPr>
            <a:spLocks noChangeArrowheads="1" noChangeShapeType="1" noTextEdit="1"/>
          </p:cNvSpPr>
          <p:nvPr/>
        </p:nvSpPr>
        <p:spPr bwMode="auto">
          <a:xfrm>
            <a:off x="2325688" y="639763"/>
            <a:ext cx="296862" cy="3159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1</a:t>
            </a:r>
          </a:p>
        </p:txBody>
      </p:sp>
      <p:sp>
        <p:nvSpPr>
          <p:cNvPr id="13342" name="WordArt 30"/>
          <p:cNvSpPr>
            <a:spLocks noChangeArrowheads="1" noChangeShapeType="1" noTextEdit="1"/>
          </p:cNvSpPr>
          <p:nvPr/>
        </p:nvSpPr>
        <p:spPr bwMode="auto">
          <a:xfrm>
            <a:off x="2324100" y="1395413"/>
            <a:ext cx="296863" cy="3159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1</a:t>
            </a:r>
          </a:p>
        </p:txBody>
      </p:sp>
      <p:sp>
        <p:nvSpPr>
          <p:cNvPr id="13343" name="WordArt 31"/>
          <p:cNvSpPr>
            <a:spLocks noChangeArrowheads="1" noChangeShapeType="1" noTextEdit="1"/>
          </p:cNvSpPr>
          <p:nvPr/>
        </p:nvSpPr>
        <p:spPr bwMode="auto">
          <a:xfrm>
            <a:off x="2325688" y="2170113"/>
            <a:ext cx="296862" cy="3159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3</a:t>
            </a:r>
          </a:p>
        </p:txBody>
      </p:sp>
      <p:sp>
        <p:nvSpPr>
          <p:cNvPr id="13344" name="WordArt 32"/>
          <p:cNvSpPr>
            <a:spLocks noChangeArrowheads="1" noChangeShapeType="1" noTextEdit="1"/>
          </p:cNvSpPr>
          <p:nvPr/>
        </p:nvSpPr>
        <p:spPr bwMode="auto">
          <a:xfrm>
            <a:off x="2324100" y="2943225"/>
            <a:ext cx="296863" cy="315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2</a:t>
            </a:r>
          </a:p>
        </p:txBody>
      </p:sp>
      <p:sp>
        <p:nvSpPr>
          <p:cNvPr id="13345" name="WordArt 33"/>
          <p:cNvSpPr>
            <a:spLocks noChangeArrowheads="1" noChangeShapeType="1" noTextEdit="1"/>
          </p:cNvSpPr>
          <p:nvPr/>
        </p:nvSpPr>
        <p:spPr bwMode="auto">
          <a:xfrm>
            <a:off x="6548438" y="3727450"/>
            <a:ext cx="296862" cy="315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1</a:t>
            </a:r>
          </a:p>
        </p:txBody>
      </p:sp>
      <p:sp>
        <p:nvSpPr>
          <p:cNvPr id="13346" name="WordArt 34"/>
          <p:cNvSpPr>
            <a:spLocks noChangeArrowheads="1" noChangeShapeType="1" noTextEdit="1"/>
          </p:cNvSpPr>
          <p:nvPr/>
        </p:nvSpPr>
        <p:spPr bwMode="auto">
          <a:xfrm>
            <a:off x="6548438" y="6038850"/>
            <a:ext cx="296862" cy="315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2</a:t>
            </a:r>
          </a:p>
        </p:txBody>
      </p:sp>
      <p:sp>
        <p:nvSpPr>
          <p:cNvPr id="13347" name="WordArt 35"/>
          <p:cNvSpPr>
            <a:spLocks noChangeArrowheads="1" noChangeShapeType="1" noTextEdit="1"/>
          </p:cNvSpPr>
          <p:nvPr/>
        </p:nvSpPr>
        <p:spPr bwMode="auto">
          <a:xfrm>
            <a:off x="2325688" y="4479925"/>
            <a:ext cx="296862" cy="315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1</a:t>
            </a:r>
          </a:p>
        </p:txBody>
      </p:sp>
      <p:sp>
        <p:nvSpPr>
          <p:cNvPr id="13348" name="WordArt 36"/>
          <p:cNvSpPr>
            <a:spLocks noChangeArrowheads="1" noChangeShapeType="1" noTextEdit="1"/>
          </p:cNvSpPr>
          <p:nvPr/>
        </p:nvSpPr>
        <p:spPr bwMode="auto">
          <a:xfrm>
            <a:off x="6548438" y="5267325"/>
            <a:ext cx="296862" cy="315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1</a:t>
            </a:r>
          </a:p>
        </p:txBody>
      </p:sp>
      <p:sp>
        <p:nvSpPr>
          <p:cNvPr id="36" name="Овал 35"/>
          <p:cNvSpPr/>
          <p:nvPr/>
        </p:nvSpPr>
        <p:spPr>
          <a:xfrm>
            <a:off x="967336" y="1294222"/>
            <a:ext cx="394692" cy="409004"/>
          </a:xfrm>
          <a:prstGeom prst="ellipse">
            <a:avLst/>
          </a:prstGeom>
          <a:solidFill>
            <a:srgbClr val="C00000"/>
          </a:solidFill>
          <a:ln w="38100">
            <a:solidFill>
              <a:srgbClr val="004B96"/>
            </a:solidFill>
          </a:ln>
          <a:scene3d>
            <a:camera prst="orthographicFront"/>
            <a:lightRig rig="threePt" dir="t"/>
          </a:scene3d>
          <a:sp3d>
            <a:bevelT w="482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" name="Овал 35"/>
          <p:cNvSpPr/>
          <p:nvPr/>
        </p:nvSpPr>
        <p:spPr>
          <a:xfrm>
            <a:off x="959398" y="3651660"/>
            <a:ext cx="394693" cy="409004"/>
          </a:xfrm>
          <a:prstGeom prst="ellipse">
            <a:avLst/>
          </a:prstGeom>
          <a:solidFill>
            <a:srgbClr val="C00000"/>
          </a:solidFill>
          <a:ln w="38100">
            <a:solidFill>
              <a:srgbClr val="004B96"/>
            </a:solidFill>
          </a:ln>
          <a:scene3d>
            <a:camera prst="orthographicFront"/>
            <a:lightRig rig="threePt" dir="t"/>
          </a:scene3d>
          <a:sp3d>
            <a:bevelT w="482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Овал 35"/>
          <p:cNvSpPr/>
          <p:nvPr/>
        </p:nvSpPr>
        <p:spPr>
          <a:xfrm>
            <a:off x="959398" y="6031322"/>
            <a:ext cx="394693" cy="409004"/>
          </a:xfrm>
          <a:prstGeom prst="ellipse">
            <a:avLst/>
          </a:prstGeom>
          <a:solidFill>
            <a:srgbClr val="C00000"/>
          </a:solidFill>
          <a:ln w="38100">
            <a:solidFill>
              <a:srgbClr val="004B96"/>
            </a:solidFill>
          </a:ln>
          <a:scene3d>
            <a:camera prst="orthographicFront"/>
            <a:lightRig rig="threePt" dir="t"/>
          </a:scene3d>
          <a:sp3d>
            <a:bevelT w="482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Овал 35"/>
          <p:cNvSpPr/>
          <p:nvPr/>
        </p:nvSpPr>
        <p:spPr>
          <a:xfrm>
            <a:off x="967336" y="538572"/>
            <a:ext cx="394692" cy="409004"/>
          </a:xfrm>
          <a:prstGeom prst="ellipse">
            <a:avLst/>
          </a:prstGeom>
          <a:solidFill>
            <a:srgbClr val="C00000"/>
          </a:solidFill>
          <a:ln w="38100">
            <a:solidFill>
              <a:srgbClr val="004B96"/>
            </a:solidFill>
          </a:ln>
          <a:scene3d>
            <a:camera prst="orthographicFront"/>
            <a:lightRig rig="threePt" dir="t"/>
          </a:scene3d>
          <a:sp3d>
            <a:bevelT w="482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Овал 35"/>
          <p:cNvSpPr/>
          <p:nvPr/>
        </p:nvSpPr>
        <p:spPr>
          <a:xfrm>
            <a:off x="959398" y="2068922"/>
            <a:ext cx="394693" cy="409004"/>
          </a:xfrm>
          <a:prstGeom prst="ellipse">
            <a:avLst/>
          </a:prstGeom>
          <a:solidFill>
            <a:srgbClr val="C00000"/>
          </a:solidFill>
          <a:ln w="38100">
            <a:solidFill>
              <a:srgbClr val="004B96"/>
            </a:solidFill>
          </a:ln>
          <a:scene3d>
            <a:camera prst="orthographicFront"/>
            <a:lightRig rig="threePt" dir="t"/>
          </a:scene3d>
          <a:sp3d>
            <a:bevelT w="482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Овал 35"/>
          <p:cNvSpPr/>
          <p:nvPr/>
        </p:nvSpPr>
        <p:spPr>
          <a:xfrm>
            <a:off x="959398" y="2880135"/>
            <a:ext cx="394693" cy="409004"/>
          </a:xfrm>
          <a:prstGeom prst="ellipse">
            <a:avLst/>
          </a:prstGeom>
          <a:solidFill>
            <a:srgbClr val="C00000"/>
          </a:solidFill>
          <a:ln w="38100">
            <a:solidFill>
              <a:srgbClr val="004B96"/>
            </a:solidFill>
          </a:ln>
          <a:scene3d>
            <a:camera prst="orthographicFront"/>
            <a:lightRig rig="threePt" dir="t"/>
          </a:scene3d>
          <a:sp3d>
            <a:bevelT w="482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Овал 35"/>
          <p:cNvSpPr/>
          <p:nvPr/>
        </p:nvSpPr>
        <p:spPr>
          <a:xfrm>
            <a:off x="967336" y="4378735"/>
            <a:ext cx="394692" cy="409004"/>
          </a:xfrm>
          <a:prstGeom prst="ellipse">
            <a:avLst/>
          </a:prstGeom>
          <a:solidFill>
            <a:srgbClr val="C00000"/>
          </a:solidFill>
          <a:ln w="38100">
            <a:solidFill>
              <a:srgbClr val="004B96"/>
            </a:solidFill>
          </a:ln>
          <a:scene3d>
            <a:camera prst="orthographicFront"/>
            <a:lightRig rig="threePt" dir="t"/>
          </a:scene3d>
          <a:sp3d>
            <a:bevelT w="482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Овал 35"/>
          <p:cNvSpPr/>
          <p:nvPr/>
        </p:nvSpPr>
        <p:spPr>
          <a:xfrm>
            <a:off x="967336" y="5169310"/>
            <a:ext cx="394692" cy="409004"/>
          </a:xfrm>
          <a:prstGeom prst="ellipse">
            <a:avLst/>
          </a:prstGeom>
          <a:solidFill>
            <a:srgbClr val="C00000"/>
          </a:solidFill>
          <a:ln w="38100">
            <a:solidFill>
              <a:srgbClr val="004B96"/>
            </a:solidFill>
          </a:ln>
          <a:scene3d>
            <a:camera prst="orthographicFront"/>
            <a:lightRig rig="threePt" dir="t"/>
          </a:scene3d>
          <a:sp3d>
            <a:bevelT w="482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3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5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Ус нянь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33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33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 nodeType="clickPar">
                      <p:stCondLst>
                        <p:cond delay="0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31214E-6 L -0.07448 2.31214E-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33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Уса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" presetID="16" presetClass="exit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24" dur="500"/>
                                        <p:tgtEl>
                                          <p:spTgt spid="133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3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33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0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6.93642E-7 L -0.07448 -6.93642E-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33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Уса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1" presetID="16" presetClass="exit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32" dur="500"/>
                                        <p:tgtEl>
                                          <p:spTgt spid="133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35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33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 nodeType="clickPar">
                      <p:stCondLst>
                        <p:cond delay="0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2" presetClass="emph" presetSubtype="0" repeatCount="5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100" fill="hold"/>
                                        <p:tgtEl>
                                          <p:spTgt spid="133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39" dur="100" fill="hold"/>
                                        <p:tgtEl>
                                          <p:spTgt spid="133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0" dur="100" fill="hold"/>
                                        <p:tgtEl>
                                          <p:spTgt spid="133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100" fill="hold"/>
                                        <p:tgtEl>
                                          <p:spTgt spid="133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Ус нянь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7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3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33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98844E-6 L -0.07448 3.98844E-6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133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Уса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5" presetID="16" presetClass="exit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56" dur="500"/>
                                        <p:tgtEl>
                                          <p:spTgt spid="133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37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33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 nodeType="clickPar">
                      <p:stCondLst>
                        <p:cond delay="0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19653E-6 L 0.42378 2.19653E-6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133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2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Уса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3" presetID="16" presetClass="exit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64" dur="500"/>
                                        <p:tgtEl>
                                          <p:spTgt spid="133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38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133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 nodeType="clickPar">
                      <p:stCondLst>
                        <p:cond delay="0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32" presetClass="emph" presetSubtype="0" repeatCount="5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0" dur="100" fill="hold"/>
                                        <p:tgtEl>
                                          <p:spTgt spid="133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71" dur="100" fill="hold"/>
                                        <p:tgtEl>
                                          <p:spTgt spid="133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2" dur="100" fill="hold"/>
                                        <p:tgtEl>
                                          <p:spTgt spid="133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100" fill="hold"/>
                                        <p:tgtEl>
                                          <p:spTgt spid="133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Ус нянь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9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8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39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33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 nodeType="clickPar">
                      <p:stCondLst>
                        <p:cond delay="0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32" presetClass="emph" presetSubtype="0" repeatCount="5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6" dur="100" fill="hold"/>
                                        <p:tgtEl>
                                          <p:spTgt spid="133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87" dur="100" fill="hold"/>
                                        <p:tgtEl>
                                          <p:spTgt spid="133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8" dur="100" fill="hold"/>
                                        <p:tgtEl>
                                          <p:spTgt spid="133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9" dur="100" fill="hold"/>
                                        <p:tgtEl>
                                          <p:spTgt spid="133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Ус нянь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9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40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33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 nodeType="clickPar">
                      <p:stCondLst>
                        <p:cond delay="0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3.46821E-7 L 0.43055 -0.00185 " pathEditMode="relative" rAng="0" ptsTypes="AA">
                                      <p:cBhvr>
                                        <p:cTn id="102" dur="2000" fill="hold"/>
                                        <p:tgtEl>
                                          <p:spTgt spid="133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5" y="-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Уса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3" presetID="16" presetClass="exit" presetSubtype="2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104" dur="500"/>
                                        <p:tgtEl>
                                          <p:spTgt spid="133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41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133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 nodeType="clickPar">
                      <p:stCondLst>
                        <p:cond delay="0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83237E-6 L 0.42916 2.83237E-6 " pathEditMode="relative" rAng="0" ptsTypes="AA">
                                      <p:cBhvr>
                                        <p:cTn id="110" dur="2000" fill="hold"/>
                                        <p:tgtEl>
                                          <p:spTgt spid="133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5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Уса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1" presetID="16" presetClass="exit" presetSubtype="2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112" dur="500"/>
                                        <p:tgtEl>
                                          <p:spTgt spid="133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42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133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 nodeType="clickPar">
                      <p:stCondLst>
                        <p:cond delay="0"/>
                      </p:stCondLst>
                      <p:childTnLst>
                        <p:par>
                          <p:cTn id="1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32" presetClass="emph" presetSubtype="0" repeatCount="5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8" dur="100" fill="hold"/>
                                        <p:tgtEl>
                                          <p:spTgt spid="133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19" dur="100" fill="hold"/>
                                        <p:tgtEl>
                                          <p:spTgt spid="133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20" dur="100" fill="hold"/>
                                        <p:tgtEl>
                                          <p:spTgt spid="133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1" dur="100" fill="hold"/>
                                        <p:tgtEl>
                                          <p:spTgt spid="133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3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3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3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Ус нянь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7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43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133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 nodeType="clickPar">
                      <p:stCondLst>
                        <p:cond delay="0"/>
                      </p:stCondLst>
                      <p:childTnLst>
                        <p:par>
                          <p:cTn id="1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3" presetID="32" presetClass="emph" presetSubtype="0" repeatCount="5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4" dur="100" fill="hold"/>
                                        <p:tgtEl>
                                          <p:spTgt spid="133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35" dur="100" fill="hold"/>
                                        <p:tgtEl>
                                          <p:spTgt spid="133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36" dur="100" fill="hold"/>
                                        <p:tgtEl>
                                          <p:spTgt spid="133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7" dur="100" fill="hold"/>
                                        <p:tgtEl>
                                          <p:spTgt spid="133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3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3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3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Ус нянь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3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4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44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133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 nodeType="clickPar">
                      <p:stCondLst>
                        <p:cond delay="0"/>
                      </p:stCondLst>
                      <p:childTnLst>
                        <p:par>
                          <p:cTn id="1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9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46821E-7 L -0.03802 -3.46821E-7 " pathEditMode="relative" rAng="0" ptsTypes="AA">
                                      <p:cBhvr>
                                        <p:cTn id="150" dur="2000" fill="hold"/>
                                        <p:tgtEl>
                                          <p:spTgt spid="133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Уса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1" presetID="16" presetClass="exit" presetSubtype="2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152" dur="500"/>
                                        <p:tgtEl>
                                          <p:spTgt spid="133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45"/>
                  </p:tgtEl>
                </p:cond>
              </p:nextCondLst>
            </p:seq>
            <p:seq concurrent="1" nextAc="seek">
              <p:cTn id="154" restart="whenNotActive" fill="hold" evtFilter="cancelBubble" nodeType="interactiveSeq">
                <p:stCondLst>
                  <p:cond evt="onClick" delay="0">
                    <p:tgtEl>
                      <p:spTgt spid="133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5" fill="hold" nodeType="clickPar">
                      <p:stCondLst>
                        <p:cond delay="0"/>
                      </p:stCondLst>
                      <p:childTnLst>
                        <p:par>
                          <p:cTn id="1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7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25434E-6 L -0.07778 2.25434E-6 " pathEditMode="relative" rAng="0" ptsTypes="AA">
                                      <p:cBhvr>
                                        <p:cTn id="158" dur="2000" fill="hold"/>
                                        <p:tgtEl>
                                          <p:spTgt spid="133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Уса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9" presetID="16" presetClass="exit" presetSubtype="2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160" dur="500"/>
                                        <p:tgtEl>
                                          <p:spTgt spid="133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46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133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 nodeType="clickPar">
                      <p:stCondLst>
                        <p:cond delay="0"/>
                      </p:stCondLst>
                      <p:childTnLst>
                        <p:par>
                          <p:cTn id="1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5" presetID="32" presetClass="emph" presetSubtype="0" repeatCount="5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6" dur="100" fill="hold"/>
                                        <p:tgtEl>
                                          <p:spTgt spid="133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67" dur="100" fill="hold"/>
                                        <p:tgtEl>
                                          <p:spTgt spid="133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68" dur="100" fill="hold"/>
                                        <p:tgtEl>
                                          <p:spTgt spid="133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9" dur="100" fill="hold"/>
                                        <p:tgtEl>
                                          <p:spTgt spid="133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3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3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3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Ус нянь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47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133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 nodeType="clickPar">
                      <p:stCondLst>
                        <p:cond delay="0"/>
                      </p:stCondLst>
                      <p:childTnLst>
                        <p:par>
                          <p:cTn id="1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1" presetID="32" presetClass="emph" presetSubtype="0" repeatCount="5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2" dur="100" fill="hold"/>
                                        <p:tgtEl>
                                          <p:spTgt spid="133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83" dur="100" fill="hold"/>
                                        <p:tgtEl>
                                          <p:spTgt spid="133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84" dur="100" fill="hold"/>
                                        <p:tgtEl>
                                          <p:spTgt spid="133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5" dur="100" fill="hold"/>
                                        <p:tgtEl>
                                          <p:spTgt spid="133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8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3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3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3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Ус нянь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91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48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 nodeType="clickPar">
                      <p:stCondLst>
                        <p:cond delay="0"/>
                      </p:stCondLst>
                      <p:childTnLst>
                        <p:par>
                          <p:cTn id="1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7" presetID="1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19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20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1" fill="hold" nodeType="clickPar">
                      <p:stCondLst>
                        <p:cond delay="0"/>
                      </p:stCondLst>
                      <p:childTnLst>
                        <p:par>
                          <p:cTn id="2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3" presetID="1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20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0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7" fill="hold" nodeType="clickPar">
                      <p:stCondLst>
                        <p:cond delay="0"/>
                      </p:stCondLst>
                      <p:childTnLst>
                        <p:par>
                          <p:cTn id="2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9" presetID="1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2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1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3" fill="hold" nodeType="clickPar">
                      <p:stCondLst>
                        <p:cond delay="0"/>
                      </p:stCondLst>
                      <p:childTnLst>
                        <p:par>
                          <p:cTn id="2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5" presetID="1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2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 nodeType="clickPar">
                      <p:stCondLst>
                        <p:cond delay="0"/>
                      </p:stCondLst>
                      <p:childTnLst>
                        <p:par>
                          <p:cTn id="2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1" presetID="1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2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2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5" fill="hold" nodeType="clickPar">
                      <p:stCondLst>
                        <p:cond delay="0"/>
                      </p:stCondLst>
                      <p:childTnLst>
                        <p:par>
                          <p:cTn id="2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7" presetID="1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2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1" fill="hold" nodeType="clickPar">
                      <p:stCondLst>
                        <p:cond delay="0"/>
                      </p:stCondLst>
                      <p:childTnLst>
                        <p:par>
                          <p:cTn id="2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3" presetID="1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2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3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7" fill="hold" nodeType="clickPar">
                      <p:stCondLst>
                        <p:cond delay="0"/>
                      </p:stCondLst>
                      <p:childTnLst>
                        <p:par>
                          <p:cTn id="2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9" presetID="1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24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13333" grpId="0" animBg="1"/>
      <p:bldP spid="13333" grpId="1" animBg="1"/>
      <p:bldP spid="13334" grpId="0" animBg="1"/>
      <p:bldP spid="13335" grpId="0" animBg="1"/>
      <p:bldP spid="13336" grpId="0" animBg="1"/>
      <p:bldP spid="13336" grpId="1" animBg="1"/>
      <p:bldP spid="13337" grpId="0" animBg="1"/>
      <p:bldP spid="13338" grpId="0" animBg="1"/>
      <p:bldP spid="13339" grpId="0" animBg="1"/>
      <p:bldP spid="13339" grpId="1" animBg="1"/>
      <p:bldP spid="13340" grpId="0" animBg="1"/>
      <p:bldP spid="13340" grpId="1" animBg="1"/>
      <p:bldP spid="13341" grpId="0" animBg="1"/>
      <p:bldP spid="13342" grpId="0" animBg="1"/>
      <p:bldP spid="13343" grpId="0" animBg="1"/>
      <p:bldP spid="13343" grpId="1" animBg="1"/>
      <p:bldP spid="13344" grpId="0" animBg="1"/>
      <p:bldP spid="13344" grpId="1" animBg="1"/>
      <p:bldP spid="13345" grpId="0" animBg="1"/>
      <p:bldP spid="13346" grpId="0" animBg="1"/>
      <p:bldP spid="13347" grpId="0" animBg="1"/>
      <p:bldP spid="13347" grpId="1" animBg="1"/>
      <p:bldP spid="13348" grpId="0" animBg="1"/>
      <p:bldP spid="13348" grpId="1" animBg="1"/>
    </p:bldLst>
  </p:timing>
</p:sld>
</file>

<file path=ppt/theme/theme1.xml><?xml version="1.0" encoding="utf-8"?>
<a:theme xmlns:a="http://schemas.openxmlformats.org/drawingml/2006/main" name="Тема8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Тема8</Template>
  <TotalTime>3</TotalTime>
  <Words>219</Words>
  <Application>Microsoft Office PowerPoint</Application>
  <PresentationFormat>Экран (4:3)</PresentationFormat>
  <Paragraphs>178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Тема8</vt:lpstr>
      <vt:lpstr>Тренажер «Склонение имен существительных»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Тренажер «Склонение имен существительных»</dc:title>
  <dc:creator>Наталья</dc:creator>
  <cp:lastModifiedBy>111</cp:lastModifiedBy>
  <cp:revision>2</cp:revision>
  <dcterms:created xsi:type="dcterms:W3CDTF">2016-02-08T14:39:15Z</dcterms:created>
  <dcterms:modified xsi:type="dcterms:W3CDTF">2016-02-23T11:07:51Z</dcterms:modified>
</cp:coreProperties>
</file>