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8" r:id="rId10"/>
    <p:sldId id="269" r:id="rId11"/>
    <p:sldId id="270" r:id="rId12"/>
    <p:sldId id="271" r:id="rId13"/>
    <p:sldId id="272" r:id="rId14"/>
    <p:sldId id="274" r:id="rId15"/>
    <p:sldId id="275" r:id="rId16"/>
    <p:sldId id="278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E3BB6441-3AE1-4FC6-B690-AC6CCE3BADA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344E58EA-DA59-42B3-AF0E-604477A9FF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6441-3AE1-4FC6-B690-AC6CCE3BADA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8EA-DA59-42B3-AF0E-604477A9F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6441-3AE1-4FC6-B690-AC6CCE3BADA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344E58EA-DA59-42B3-AF0E-604477A9F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6441-3AE1-4FC6-B690-AC6CCE3BADA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8EA-DA59-42B3-AF0E-604477A9F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E3BB6441-3AE1-4FC6-B690-AC6CCE3BADA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344E58EA-DA59-42B3-AF0E-604477A9F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6441-3AE1-4FC6-B690-AC6CCE3BADA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8EA-DA59-42B3-AF0E-604477A9F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6441-3AE1-4FC6-B690-AC6CCE3BADA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8EA-DA59-42B3-AF0E-604477A9F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6441-3AE1-4FC6-B690-AC6CCE3BADA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8EA-DA59-42B3-AF0E-604477A9F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6441-3AE1-4FC6-B690-AC6CCE3BADA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8EA-DA59-42B3-AF0E-604477A9F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6441-3AE1-4FC6-B690-AC6CCE3BADA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8EA-DA59-42B3-AF0E-604477A9F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6441-3AE1-4FC6-B690-AC6CCE3BADA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8EA-DA59-42B3-AF0E-604477A9F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E3BB6441-3AE1-4FC6-B690-AC6CCE3BADA5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344E58EA-DA59-42B3-AF0E-604477A9F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Подготовила: учитель  высшей категории Новикова Н.А. МКОУ «Школа №37»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Викторина «Я люблю свой город»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улица города запечатлена на фото?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4" name="Picture 2" descr="http://www.porjati.ru/uploads/posts/2010-11/thumbs/1290407681_f_143498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72816"/>
            <a:ext cx="6516503" cy="4878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Где находится эта </a:t>
            </a:r>
            <a:r>
              <a:rPr lang="ru-RU" dirty="0" err="1" smtClean="0"/>
              <a:t>стелла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www.playcast.ru/uploads/2015/02/01/1190268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276872"/>
            <a:ext cx="6234676" cy="388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река протекает у нас в городе?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ilia-romantic.narod.ru/church/20030818_1511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2230" y="1988840"/>
            <a:ext cx="6520270" cy="4346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Кому посвящена эта </a:t>
            </a:r>
            <a:r>
              <a:rPr lang="ru-RU" dirty="0" err="1" smtClean="0"/>
              <a:t>стелла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://fototerra.ru/image.html?id=198250&amp;size=med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1537" y="2132856"/>
            <a:ext cx="6216047" cy="41414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Кому этот памятник и где он расположен?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://vokzaly09.ru/images/city/anzhero-sudzhensk/pamyatnik-aleksandru-matrosov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853444"/>
            <a:ext cx="5976664" cy="4482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называется место, где проходит праздник?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://cdn2.nfk.su/wp-content/uploads/2010/06/si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72816"/>
            <a:ext cx="6480720" cy="4860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находится в этом здании?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ttp://raduga.obogatim.ru/photo/img/2/p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16832"/>
            <a:ext cx="6673932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называется озеро и где оно расположено?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otvet.imgsmail.ru/download/f1ea56bf939052a13bf947d1caae2411_h-393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6732240" cy="4485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выпускают на этом заводе?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static.panoramio.com/photos/large/28165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72816"/>
            <a:ext cx="6552728" cy="49145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2564904"/>
            <a:ext cx="14904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находится в этом здании?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://gazetanashgorod.ru/up/news/w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16832"/>
            <a:ext cx="6336704" cy="4775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называется эта площадь?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www.pobeda1945.su/upld/photoes/frontoviki/e433a414271079daafccd04baa145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13285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28600"/>
            <a:ext cx="697232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каком районе города находится Дом культуры?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://static.panoramio.com/photos/large/192157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6240693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28600"/>
            <a:ext cx="792958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называются люди, которые посещают это здание?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http://kemoblast.ru/uploads/2012/01/TSentralnaya-bibliote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76872"/>
            <a:ext cx="7117983" cy="40839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28600"/>
            <a:ext cx="78295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Какой праздник отмечается у этого памятника?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kemoblast.ru/uploads/2012/01/Park-pobe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204864"/>
            <a:ext cx="6323856" cy="4150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называется микрорайон, который строится за Петропавловской церковью?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http://mariinsk-eparhia.ru/sites/default/files/%D0%9F%D0%9F_%D0%A5%D1%80%D0%B0%D0%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2856"/>
            <a:ext cx="6588224" cy="37040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расположено в здании на заднем фоне сиреневого цвета?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24128" y="3933056"/>
            <a:ext cx="2962672" cy="21931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7890" name="AutoShape 2" descr="http://upload.wikimedia.org/wikipedia/uk/e/e6/%D0%A5%D1%80%D0%B0%D0%BC_%D0%9F%D1%80%D0%B5%D0%BF%D0%BE%D0%B4%D0%BE%D0%B1%D0%BD%D0%BE%D0%B3%D0%BE_%D0%A1%D0%B5%D1%80%D0%B0%D1%84%D1%96%D0%BC%D0%B0_%D0%A1%D0%B0%D1%80%D0%BE%D0%B2%D1%81%D1%8C%D0%BA%D0%BE%D0%B3%D0%BE_%D0%90%D0%BD%D0%B6%D0%B5%D1%80%D0%BE-%D0%A1%D1%83%D0%B4%D0%B6%D0%B5%D0%BD%D1%81%D1%8C%D0%BA-%D0%A0%D0%BE%D1%81%D1%96%D1%8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7892" name="AutoShape 4" descr="http://upload.wikimedia.org/wikipedia/uk/e/e6/%D0%A5%D1%80%D0%B0%D0%BC_%D0%9F%D1%80%D0%B5%D0%BF%D0%BE%D0%B4%D0%BE%D0%B1%D0%BD%D0%BE%D0%B3%D0%BE_%D0%A1%D0%B5%D1%80%D0%B0%D1%84%D1%96%D0%BC%D0%B0_%D0%A1%D0%B0%D1%80%D0%BE%D0%B2%D1%81%D1%8C%D0%BA%D0%BE%D0%B3%D0%BE_%D0%90%D0%BD%D0%B6%D0%B5%D1%80%D0%BE-%D0%A1%D1%83%D0%B4%D0%B6%D0%B5%D0%BD%D1%81%D1%8C%D0%BA-%D0%A0%D0%BE%D1%81%D1%96%D1%8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7894" name="AutoShape 6" descr="http://upload.wikimedia.org/wikipedia/uk/e/e6/%D0%A5%D1%80%D0%B0%D0%BC_%D0%9F%D1%80%D0%B5%D0%BF%D0%BE%D0%B4%D0%BE%D0%B1%D0%BD%D0%BE%D0%B3%D0%BE_%D0%A1%D0%B5%D1%80%D0%B0%D1%84%D1%96%D0%BC%D0%B0_%D0%A1%D0%B0%D1%80%D0%BE%D0%B2%D1%81%D1%8C%D0%BA%D0%BE%D0%B3%D0%BE_%D0%90%D0%BD%D0%B6%D0%B5%D1%80%D0%BE-%D0%A1%D1%83%D0%B4%D0%B6%D0%B5%D0%BD%D1%81%D1%8C%D0%BA-%D0%A0%D0%BE%D1%81%D1%96%D1%8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7896" name="AutoShape 8" descr="http://upload.wikimedia.org/wikipedia/uk/e/e6/%D0%A5%D1%80%D0%B0%D0%BC_%D0%9F%D1%80%D0%B5%D0%BF%D0%BE%D0%B4%D0%BE%D0%B1%D0%BD%D0%BE%D0%B3%D0%BE_%D0%A1%D0%B5%D1%80%D0%B0%D1%84%D1%96%D0%BC%D0%B0_%D0%A1%D0%B0%D1%80%D0%BE%D0%B2%D1%81%D1%8C%D0%BA%D0%BE%D0%B3%D0%BE_%D0%90%D0%BD%D0%B6%D0%B5%D1%80%D0%BE-%D0%A1%D1%83%D0%B4%D0%B6%D0%B5%D0%BD%D1%81%D1%8C%D0%BA-%D0%A0%D0%BE%D1%81%D1%96%D1%8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7898" name="Picture 10" descr="http://photos.wikimapia.org/p/ot2/00/00/02/66/23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88840"/>
            <a:ext cx="6667500" cy="4429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6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40</TotalTime>
  <Words>137</Words>
  <Application>Microsoft Office PowerPoint</Application>
  <PresentationFormat>Экран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Тема6</vt:lpstr>
      <vt:lpstr>Викторина «Я люблю свой город»</vt:lpstr>
      <vt:lpstr>Что выпускают на этом заводе?</vt:lpstr>
      <vt:lpstr>Что находится в этом здании?</vt:lpstr>
      <vt:lpstr>Как называется эта площадь?</vt:lpstr>
      <vt:lpstr>В каком районе города находится Дом культуры?</vt:lpstr>
      <vt:lpstr>Как называются люди, которые посещают это здание?</vt:lpstr>
      <vt:lpstr>Какой праздник отмечается у этого памятника?</vt:lpstr>
      <vt:lpstr>Как называется микрорайон, который строится за Петропавловской церковью?</vt:lpstr>
      <vt:lpstr>Что расположено в здании на заднем фоне сиреневого цвета?</vt:lpstr>
      <vt:lpstr>Какая улица города запечатлена на фото?</vt:lpstr>
      <vt:lpstr>Где находится эта стелла?</vt:lpstr>
      <vt:lpstr>Какая река протекает у нас в городе?</vt:lpstr>
      <vt:lpstr>Кому посвящена эта стелла?</vt:lpstr>
      <vt:lpstr>Кому этот памятник и где он расположен?</vt:lpstr>
      <vt:lpstr>Как называется место, где проходит праздник?</vt:lpstr>
      <vt:lpstr>Что находится в этом здании?</vt:lpstr>
      <vt:lpstr>Как называется озеро и где оно расположено?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«Я люблю свой город»</dc:title>
  <dc:creator>111</dc:creator>
  <cp:lastModifiedBy>Наталья</cp:lastModifiedBy>
  <cp:revision>5</cp:revision>
  <dcterms:created xsi:type="dcterms:W3CDTF">2015-10-19T16:55:02Z</dcterms:created>
  <dcterms:modified xsi:type="dcterms:W3CDTF">2017-09-03T11:56:28Z</dcterms:modified>
</cp:coreProperties>
</file>