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61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36FD1-48F5-4387-ABD9-A23F9F3F20C1}" type="datetimeFigureOut">
              <a:rPr lang="ru-RU" smtClean="0"/>
              <a:t>12.08.2017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9A7EE-DA0D-4FDB-84D0-7C365C0388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d19126.edu35.ru/images/1446394122_070164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605" y="4143372"/>
            <a:ext cx="58579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ВОЗРАСТНЫЕ ОСОБЕННОСТИ ДЕТЕЙ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pp.userapi.com/c635100/v635100034/1483e/o5_Zz-N51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pp.userapi.com/c635100/v635100034/14829/d8YDaONBkZ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p.userapi.com/c635100/v635100034/147f1/a_X5YLc1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311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p.userapi.com/c635100/v635100034/147ea/A0n7JTs07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pp.userapi.com/c635100/v635100034/147ff/NEM36jqRwK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091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pp.userapi.com/c635100/v635100034/147f8/vuzZmx-hZ5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pp.userapi.com/c635100/v635100034/14830/u9T5YbI7I4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482"/>
            <a:ext cx="6858000" cy="9118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p.userapi.com/c635100/v635100034/14806/IvAiq_eSn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4445"/>
            <a:ext cx="6858000" cy="9228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pp.userapi.com/c635100/v635100034/1480d/8cQ0mPMV38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pp.userapi.com/c635100/v635100034/14837/ffql5LCZo2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надя</cp:lastModifiedBy>
  <cp:revision>2</cp:revision>
  <dcterms:created xsi:type="dcterms:W3CDTF">2017-08-12T16:14:08Z</dcterms:created>
  <dcterms:modified xsi:type="dcterms:W3CDTF">2017-08-12T16:29:15Z</dcterms:modified>
</cp:coreProperties>
</file>