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Зачем нужно уметь определять склонение имен существительных?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ph type="tbl" idx="1"/>
          </p:nvPr>
        </p:nvGraphicFramePr>
        <p:xfrm>
          <a:off x="395536" y="2564904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Падеж 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Родительный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книг</a:t>
                      </a:r>
                      <a:r>
                        <a:rPr lang="ru-RU" b="1" u="sng" dirty="0" smtClean="0"/>
                        <a:t>и</a:t>
                      </a:r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пенал</a:t>
                      </a:r>
                      <a:r>
                        <a:rPr lang="ru-RU" b="1" u="sng" dirty="0" smtClean="0"/>
                        <a:t>а</a:t>
                      </a:r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тетрад</a:t>
                      </a:r>
                      <a:r>
                        <a:rPr lang="ru-RU" b="1" u="sng" dirty="0" smtClean="0"/>
                        <a:t>и</a:t>
                      </a:r>
                      <a:endParaRPr lang="ru-RU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Предложный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b="1" dirty="0" smtClean="0"/>
                        <a:t>в книг</a:t>
                      </a:r>
                      <a:r>
                        <a:rPr lang="ru-RU" b="1" u="sng" dirty="0" smtClean="0"/>
                        <a:t>е</a:t>
                      </a:r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b="1" dirty="0" smtClean="0"/>
                        <a:t>в пенал</a:t>
                      </a:r>
                      <a:r>
                        <a:rPr lang="ru-RU" b="1" u="sng" dirty="0" smtClean="0"/>
                        <a:t>е</a:t>
                      </a:r>
                      <a:endParaRPr lang="ru-RU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b="1" dirty="0" smtClean="0"/>
                        <a:t>в тетрад</a:t>
                      </a:r>
                      <a:r>
                        <a:rPr lang="ru-RU" b="1" u="sng" dirty="0" smtClean="0"/>
                        <a:t>и</a:t>
                      </a:r>
                      <a:endParaRPr lang="ru-RU" b="1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051720" y="5373216"/>
            <a:ext cx="5227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В апреле растаял снег.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98844" y="2852936"/>
            <a:ext cx="1157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1-е </a:t>
            </a:r>
            <a:r>
              <a:rPr lang="ru-RU" sz="2000" b="1" dirty="0" err="1" smtClean="0">
                <a:solidFill>
                  <a:schemeClr val="bg1"/>
                </a:solidFill>
              </a:rPr>
              <a:t>скл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2852936"/>
            <a:ext cx="1090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2-е </a:t>
            </a:r>
            <a:r>
              <a:rPr lang="ru-RU" sz="2000" b="1" dirty="0" err="1" smtClean="0">
                <a:solidFill>
                  <a:schemeClr val="bg1"/>
                </a:solidFill>
              </a:rPr>
              <a:t>скл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2852936"/>
            <a:ext cx="10828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3-е </a:t>
            </a:r>
            <a:r>
              <a:rPr lang="ru-RU" sz="2000" b="1" dirty="0" err="1" smtClean="0">
                <a:solidFill>
                  <a:schemeClr val="bg1"/>
                </a:solidFill>
              </a:rPr>
              <a:t>скл</a:t>
            </a:r>
            <a:r>
              <a:rPr lang="ru-RU" sz="2000" b="1" dirty="0" smtClean="0">
                <a:solidFill>
                  <a:schemeClr val="bg1"/>
                </a:solidFill>
              </a:rPr>
              <a:t>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</p:txBody>
      </p:sp>
      <p:sp>
        <p:nvSpPr>
          <p:cNvPr id="4" name="Овал 3"/>
          <p:cNvSpPr/>
          <p:nvPr/>
        </p:nvSpPr>
        <p:spPr>
          <a:xfrm>
            <a:off x="467544" y="2132856"/>
            <a:ext cx="7704856" cy="91440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Ставлю существительное в начальную форму И.п., ед.ч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544" y="3284984"/>
            <a:ext cx="7704856" cy="91440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Определяю род</a:t>
            </a:r>
          </a:p>
        </p:txBody>
      </p:sp>
      <p:sp>
        <p:nvSpPr>
          <p:cNvPr id="6" name="Овал 5"/>
          <p:cNvSpPr/>
          <p:nvPr/>
        </p:nvSpPr>
        <p:spPr>
          <a:xfrm>
            <a:off x="467544" y="4365104"/>
            <a:ext cx="7704856" cy="91440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Выделяю окончание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467544" y="5373216"/>
            <a:ext cx="7704856" cy="914400"/>
          </a:xfrm>
          <a:prstGeom prst="ellipse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 роду и окончанию определяю склонение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5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39</TotalTime>
  <Words>55</Words>
  <Application>Microsoft Office PowerPoint</Application>
  <PresentationFormat>Экран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Тема5</vt:lpstr>
      <vt:lpstr>Зачем нужно уметь определять склонение имен существительных?</vt:lpstr>
      <vt:lpstr>Алгоритм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нужно уметь определять склонение имен существительных?</dc:title>
  <dc:creator>Наталья</dc:creator>
  <cp:lastModifiedBy>111</cp:lastModifiedBy>
  <cp:revision>6</cp:revision>
  <dcterms:created xsi:type="dcterms:W3CDTF">2016-02-21T10:02:08Z</dcterms:created>
  <dcterms:modified xsi:type="dcterms:W3CDTF">2016-02-23T11:12:43Z</dcterms:modified>
</cp:coreProperties>
</file>