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32362-C0A8-4850-9A04-FA1B3ED0860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2F87-FF8F-421B-B9D5-30F60D3AD2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z-jenata.bg/media/az-jenata/files/articles/640x480/5b069ff3dfeb327d6b4a1d921f91be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1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Наталья</cp:lastModifiedBy>
  <cp:revision>1</cp:revision>
  <dcterms:created xsi:type="dcterms:W3CDTF">2014-12-22T14:01:00Z</dcterms:created>
  <dcterms:modified xsi:type="dcterms:W3CDTF">2017-09-03T11:41:10Z</dcterms:modified>
</cp:coreProperties>
</file>