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718" autoAdjust="0"/>
  </p:normalViewPr>
  <p:slideViewPr>
    <p:cSldViewPr>
      <p:cViewPr>
        <p:scale>
          <a:sx n="78" d="100"/>
          <a:sy n="78" d="100"/>
        </p:scale>
        <p:origin x="-2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29366-A2A4-4984-B866-18CE7AD9009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24ECD-86F7-4B38-ACE6-FEF6B830A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Зимушка - Зима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Зима – отличная пора для веселого времяпровождения. Ведь только зимой можно покататься на лыжах, коньках, санках, сноубордах, слепить снеговика или просто поиграть в снежки. А после активной игры, можно не менее полезно провести время, разгадывая загадки.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013.radikal.ru/i322/1201/63/52b7db0945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4789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99792" y="5085184"/>
            <a:ext cx="576064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5085184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5589240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5085184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4581128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4077072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4077072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7174" y="4084887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4077072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3573016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47664" y="2996952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19672" y="1916832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20072" y="2492896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44008" y="2492896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95936" y="2492896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2492896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43808" y="2492896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2492896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19672" y="2492896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43608" y="2492896"/>
            <a:ext cx="624408" cy="552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683568" y="4077072"/>
            <a:ext cx="720080" cy="50405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179512" y="2492896"/>
            <a:ext cx="691277" cy="50405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755576" y="5229200"/>
            <a:ext cx="720080" cy="50405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1619672" y="1340768"/>
            <a:ext cx="484632" cy="546360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2267744" y="3501008"/>
            <a:ext cx="484632" cy="546360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51520" y="0"/>
            <a:ext cx="5472608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снег, не лед, а серебром деревья уберет.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23528" y="0"/>
            <a:ext cx="3736032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Без рук, без глаз,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рисовать умеет.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51520" y="0"/>
            <a:ext cx="5328592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Рыбам в зиму жить тепло: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Крыша – толстое стекло.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51520" y="0"/>
            <a:ext cx="4032448" cy="1103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 вверх корнем растет?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4" name="Рисунок 33" descr="http://img-fotki.yandex.ru/get/5821/71869607.2d/0_69e92_cc49a96_XL"/>
          <p:cNvPicPr/>
          <p:nvPr/>
        </p:nvPicPr>
        <p:blipFill>
          <a:blip r:embed="rId3" cstate="screen">
            <a:clrChange>
              <a:clrFrom>
                <a:srgbClr val="7FA4BF"/>
              </a:clrFrom>
              <a:clrTo>
                <a:srgbClr val="7FA4B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348880"/>
            <a:ext cx="1305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Скругленный прямоугольник 31"/>
          <p:cNvSpPr/>
          <p:nvPr/>
        </p:nvSpPr>
        <p:spPr>
          <a:xfrm>
            <a:off x="251520" y="0"/>
            <a:ext cx="5148064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Хоть сама – и снег, и лед,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уходит – слезы льет.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" name="Рисунок 34" descr="http://img1.liveinternet.ru/images/attach/c/2/68/257/68257275_1596367_551cd3a5.jpg"/>
          <p:cNvPicPr/>
          <p:nvPr/>
        </p:nvPicPr>
        <p:blipFill>
          <a:blip r:embed="rId4" cstate="screen">
            <a:clrChange>
              <a:clrFrom>
                <a:srgbClr val="D0DAFD"/>
              </a:clrFrom>
              <a:clrTo>
                <a:srgbClr val="D0DAFD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789040"/>
            <a:ext cx="1512168" cy="1169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http://www.ladiesproject.ru/sites/default/files/pictures_gallery/user14948/602713250.jpg"/>
          <p:cNvPicPr/>
          <p:nvPr/>
        </p:nvPicPr>
        <p:blipFill>
          <a:blip r:embed="rId5" cstate="screen">
            <a:clrChange>
              <a:clrFrom>
                <a:srgbClr val="D1E5F0"/>
              </a:clrFrom>
              <a:clrTo>
                <a:srgbClr val="D1E5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013176"/>
            <a:ext cx="1305560" cy="979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http://i1.tatar-inform.ru/image/Web-gazeta/2009/12/moroz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1161267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http://www.sunhome.ru/UsersGallery/122011/snegir.jpg"/>
          <p:cNvPicPr/>
          <p:nvPr/>
        </p:nvPicPr>
        <p:blipFill>
          <a:blip r:embed="rId7" cstate="screen">
            <a:clrChange>
              <a:clrFrom>
                <a:srgbClr val="88B1D1"/>
              </a:clrFrom>
              <a:clrTo>
                <a:srgbClr val="88B1D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212976"/>
            <a:ext cx="990600" cy="79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"/>
                            </p:stCondLst>
                            <p:childTnLst>
                              <p:par>
                                <p:cTn id="8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500"/>
                            </p:stCondLst>
                            <p:childTnLst>
                              <p:par>
                                <p:cTn id="1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5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00"/>
                            </p:stCondLst>
                            <p:childTnLst>
                              <p:par>
                                <p:cTn id="1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000"/>
                            </p:stCondLst>
                            <p:childTnLst>
                              <p:par>
                                <p:cTn id="1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2" grpId="0" animBg="1"/>
      <p:bldP spid="32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105</Words>
  <Application>Microsoft Office PowerPoint</Application>
  <PresentationFormat>Экран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Зимушка - Зима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Зимушка - зима</dc:title>
  <dc:creator>111</dc:creator>
  <cp:lastModifiedBy>Наталья</cp:lastModifiedBy>
  <cp:revision>5</cp:revision>
  <dcterms:created xsi:type="dcterms:W3CDTF">2014-12-20T07:30:49Z</dcterms:created>
  <dcterms:modified xsi:type="dcterms:W3CDTF">2017-09-03T11:40:46Z</dcterms:modified>
</cp:coreProperties>
</file>