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66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5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6B675D9-C36F-45B8-8DC1-5BB95EB548BE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2455682-1594-4F8A-BCC9-5A0DFB3ADB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675D9-C36F-45B8-8DC1-5BB95EB548BE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55682-1594-4F8A-BCC9-5A0DFB3ADB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6B675D9-C36F-45B8-8DC1-5BB95EB548BE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D2455682-1594-4F8A-BCC9-5A0DFB3ADB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675D9-C36F-45B8-8DC1-5BB95EB548BE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2455682-1594-4F8A-BCC9-5A0DFB3ADB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675D9-C36F-45B8-8DC1-5BB95EB548BE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D2455682-1594-4F8A-BCC9-5A0DFB3ADB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6B675D9-C36F-45B8-8DC1-5BB95EB548BE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2455682-1594-4F8A-BCC9-5A0DFB3ADB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6B675D9-C36F-45B8-8DC1-5BB95EB548BE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2455682-1594-4F8A-BCC9-5A0DFB3ADB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675D9-C36F-45B8-8DC1-5BB95EB548BE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2455682-1594-4F8A-BCC9-5A0DFB3ADB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675D9-C36F-45B8-8DC1-5BB95EB548BE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2455682-1594-4F8A-BCC9-5A0DFB3ADB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675D9-C36F-45B8-8DC1-5BB95EB548BE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2455682-1594-4F8A-BCC9-5A0DFB3ADB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6B675D9-C36F-45B8-8DC1-5BB95EB548BE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D2455682-1594-4F8A-BCC9-5A0DFB3ADB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6B675D9-C36F-45B8-8DC1-5BB95EB548BE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2455682-1594-4F8A-BCC9-5A0DFB3ADB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strips dir="ru"/>
  </p:transition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abirint.ru/books/416239/" TargetMode="External"/><Relationship Id="rId2" Type="http://schemas.openxmlformats.org/officeDocument/2006/relationships/hyperlink" Target="http://www.char.ru/books/2491350_Velikie_puteshestvenniki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stersoft.net/informatika-2" TargetMode="External"/><Relationship Id="rId5" Type="http://schemas.openxmlformats.org/officeDocument/2006/relationships/hyperlink" Target="http://yarodom.livejournal.com/1006436.html" TargetMode="External"/><Relationship Id="rId4" Type="http://schemas.openxmlformats.org/officeDocument/2006/relationships/hyperlink" Target="http://sbb74.ru/knigi/novinki/m-zoshchenko-velikie-puteshestvenniki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Зощенко М.М. «Великие путешественники»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К уроку чтения в 7 классе. Составила: Новикова Н.А., учитель русского языка МКОУ </a:t>
            </a:r>
            <a:r>
              <a:rPr lang="ru-RU" dirty="0" smtClean="0"/>
              <a:t>«Школа №</a:t>
            </a:r>
            <a:r>
              <a:rPr lang="ru-RU" dirty="0" smtClean="0"/>
              <a:t>37»</a:t>
            </a:r>
            <a:endParaRPr lang="ru-RU" dirty="0"/>
          </a:p>
        </p:txBody>
      </p:sp>
      <p:pic>
        <p:nvPicPr>
          <p:cNvPr id="3076" name="Picture 4" descr="http://img.labirint.ru/images/comments_pic/1117/01labqh8m13040168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2952328" cy="3936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ты понимаешь поговорку?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«Заведет туда, куда Макар телят не гонял»</a:t>
            </a:r>
            <a:endParaRPr lang="ru-RU" sz="8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Выбери среди данных то выражение, которое объясняет поговорку.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914400" indent="-914400">
              <a:buAutoNum type="arabicPeriod"/>
            </a:pPr>
            <a:r>
              <a:rPr lang="ru-RU" sz="5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заведет в лес;</a:t>
            </a:r>
          </a:p>
          <a:p>
            <a:pPr marL="914400" indent="-914400">
              <a:buNone/>
            </a:pPr>
            <a:endParaRPr lang="ru-RU" sz="24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заведет очень далеко;</a:t>
            </a:r>
          </a:p>
          <a:p>
            <a:pPr>
              <a:buNone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 заведет в другую деревню.</a:t>
            </a:r>
            <a:endParaRPr lang="ru-RU" sz="5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img0.liveinternet.ru/images/attach/c/4/78/574/78574348_1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556792"/>
            <a:ext cx="5993238" cy="5071201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Интернет-ресурсы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>
                <a:hlinkClick r:id="rId2"/>
              </a:rPr>
              <a:t>http://www.char.ru/books/2491350_Velikie_puteshestvenniki</a:t>
            </a:r>
            <a:r>
              <a:rPr lang="ru-RU" sz="1600" dirty="0" smtClean="0"/>
              <a:t> </a:t>
            </a:r>
          </a:p>
          <a:p>
            <a:r>
              <a:rPr lang="en-US" sz="1600" dirty="0" smtClean="0">
                <a:hlinkClick r:id="rId3"/>
              </a:rPr>
              <a:t>http://www.labirint.ru/books/416239/</a:t>
            </a:r>
            <a:r>
              <a:rPr lang="ru-RU" sz="1600" dirty="0" smtClean="0"/>
              <a:t> </a:t>
            </a:r>
          </a:p>
          <a:p>
            <a:r>
              <a:rPr lang="en-US" sz="1600" dirty="0" smtClean="0">
                <a:hlinkClick r:id="rId4"/>
              </a:rPr>
              <a:t>http://sbb74.ru/knigi/novinki/m-zoshchenko-velikie-puteshestvenniki.html</a:t>
            </a:r>
            <a:r>
              <a:rPr lang="ru-RU" sz="1600" dirty="0" smtClean="0"/>
              <a:t> </a:t>
            </a:r>
          </a:p>
          <a:p>
            <a:r>
              <a:rPr lang="en-US" sz="1600" dirty="0" smtClean="0">
                <a:hlinkClick r:id="rId5"/>
              </a:rPr>
              <a:t>http://yarodom.livejournal.com/1006436.html</a:t>
            </a:r>
            <a:r>
              <a:rPr lang="ru-RU" sz="1600" dirty="0" smtClean="0"/>
              <a:t> </a:t>
            </a:r>
          </a:p>
          <a:p>
            <a:r>
              <a:rPr lang="en-US" sz="1600" dirty="0" smtClean="0">
                <a:hlinkClick r:id="rId6"/>
              </a:rPr>
              <a:t>http://astersoft.net/informatika-2</a:t>
            </a:r>
            <a:r>
              <a:rPr lang="ru-RU" sz="1600" dirty="0" smtClean="0"/>
              <a:t> </a:t>
            </a:r>
            <a:endParaRPr lang="ru-RU" sz="1600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Весёлые рассказы М.Зощенко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516216" y="4581128"/>
            <a:ext cx="2170584" cy="154503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http://www.bookin.org.ru/book/99663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628800"/>
            <a:ext cx="3240360" cy="4838346"/>
          </a:xfrm>
          <a:prstGeom prst="rect">
            <a:avLst/>
          </a:prstGeom>
          <a:noFill/>
        </p:spPr>
      </p:pic>
      <p:pic>
        <p:nvPicPr>
          <p:cNvPr id="5" name="Picture 2" descr="http://img1.labirint.ru/books/416239/big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556792"/>
            <a:ext cx="3744416" cy="4867741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Какой эпизод из рассказа изображен на рисунке?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012160" y="4221088"/>
            <a:ext cx="2674640" cy="190507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http://www.gostei.ru/uploads/posts/2013-09/1378896683_velikie-pureshestvenniki-minka-otdaet-nozhik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8208912" cy="5148549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 чём идет речь?</a:t>
            </a:r>
            <a:endParaRPr lang="ru-RU" dirty="0"/>
          </a:p>
        </p:txBody>
      </p:sp>
      <p:pic>
        <p:nvPicPr>
          <p:cNvPr id="13314" name="Picture 2" descr="http://domovenok-as.ru/images/photos/medium/article5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844824"/>
            <a:ext cx="3131840" cy="4711261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замышляют дети?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139952" y="3429000"/>
            <a:ext cx="4546848" cy="26971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218" name="Picture 2" descr="http://www.planetaskazok.ru/images/stories/zoshenko/velikie_puteshestv/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649477"/>
            <a:ext cx="7527626" cy="4778243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 чём думает каждый из ребят?</a:t>
            </a:r>
            <a:endParaRPr lang="ru-RU" dirty="0"/>
          </a:p>
        </p:txBody>
      </p:sp>
      <p:pic>
        <p:nvPicPr>
          <p:cNvPr id="10242" name="Picture 2" descr="http://www.planetaskazok.ru/images/stories/zoshenko/velikie_puteshestv/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9735" y="1563302"/>
            <a:ext cx="3460297" cy="503405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28600"/>
            <a:ext cx="8964488" cy="990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Какой эпизод отображен на рисунке?</a:t>
            </a:r>
            <a:endParaRPr lang="ru-RU" dirty="0"/>
          </a:p>
        </p:txBody>
      </p:sp>
      <p:pic>
        <p:nvPicPr>
          <p:cNvPr id="11266" name="Picture 2" descr="http://www.gostei.ru/uploads/posts/2013-09/1378896701_velikie-pureshestvenniki-idut-v-poho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628800"/>
            <a:ext cx="3312368" cy="4968552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звали детей и куда они собираются? …     Что взяли с собой?</a:t>
            </a:r>
            <a:endParaRPr lang="ru-RU" dirty="0"/>
          </a:p>
        </p:txBody>
      </p:sp>
      <p:pic>
        <p:nvPicPr>
          <p:cNvPr id="12290" name="Picture 2" descr="http://u.jimdo.com/www31/o/s289c6982ec66af43/img/ifecc945927ccc5ec/1385739027/std/%D0%B8%D0%BB%D0%BB%D1%8E%D1%81%D1%82%D1%80%D0%B0%D1%86%D0%B8%D1%8F-%D0%BA-%D1%80%D0%B0%D1%81%D1%81%D0%BA%D0%B0%D0%B7%D1%83-%D0%BC-%D0%B7%D0%BE%D1%89%D0%B5%D0%BD%D0%BA%D0%BE-%D0%B2%D0%B5%D0%BB%D0%B8%D0%BA%D0%B8%D0%B5-%D0%BF%D1%83%D1%82%D0%B5%D1%88%D0%B5%D1%81%D1%82%D0%B2%D0%B5%D0%BD%D0%BD%D0%B8%D0%BA%D0%B8-%D0%B8%D0%B7-%D0%B2%D0%BE-%D0%BC%D0%B0%D1%85%D0%B0%D0%BE%D0%B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5531768" cy="4397756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Ответьте на вопросы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1. Назовите черты характера Стёпки, которые позволили  ему стать лидером в этом путешествии.</a:t>
            </a:r>
          </a:p>
          <a:p>
            <a:pPr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2. Как вы думаете, какие из этих черт будут помогать ему во взрослой жизни сохранить лидерство, а какие станут мешать?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56</TotalTime>
  <Words>178</Words>
  <Application>Microsoft Office PowerPoint</Application>
  <PresentationFormat>Экран (4:3)</PresentationFormat>
  <Paragraphs>27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Обычная</vt:lpstr>
      <vt:lpstr>Зощенко М.М. «Великие путешественники»</vt:lpstr>
      <vt:lpstr> Весёлые рассказы М.Зощенко</vt:lpstr>
      <vt:lpstr>Какой эпизод из рассказа изображен на рисунке?</vt:lpstr>
      <vt:lpstr>О чём идет речь?</vt:lpstr>
      <vt:lpstr>Что замышляют дети?</vt:lpstr>
      <vt:lpstr>О чём думает каждый из ребят?</vt:lpstr>
      <vt:lpstr>Какой эпизод отображен на рисунке?</vt:lpstr>
      <vt:lpstr>Как звали детей и куда они собираются? …     Что взяли с собой?</vt:lpstr>
      <vt:lpstr>Ответьте на вопросы</vt:lpstr>
      <vt:lpstr>Как ты понимаешь поговорку?</vt:lpstr>
      <vt:lpstr>Выбери среди данных то выражение, которое объясняет поговорку.</vt:lpstr>
      <vt:lpstr>Презентация PowerPoint</vt:lpstr>
      <vt:lpstr>Интернет-ресурсы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Зощенко М.М. «Великие путешественники»</dc:title>
  <dc:creator>111</dc:creator>
  <cp:lastModifiedBy>Наталья</cp:lastModifiedBy>
  <cp:revision>3</cp:revision>
  <dcterms:created xsi:type="dcterms:W3CDTF">2014-03-02T10:44:44Z</dcterms:created>
  <dcterms:modified xsi:type="dcterms:W3CDTF">2017-09-03T13:40:40Z</dcterms:modified>
</cp:coreProperties>
</file>