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8458E-70DB-4FA7-8C3E-2170186F2221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B606B-E173-4F9D-A0F6-3F7E96B98B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3837"/>
            <a:ext cx="9144000" cy="68818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500166" y="285728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Борисоглебского городского округа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643050"/>
            <a:ext cx="7645844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Игровые технологии как фактор</a:t>
            </a:r>
          </a:p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работе с детьми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4000504"/>
            <a:ext cx="5948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Из опыта работы воспитателя высшей категории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Кариковой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Ю.И.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09694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Модель  поведения  дошкольника  при  знакомстве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 Правилами  здоровьясбережения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071670" y="1428736"/>
            <a:ext cx="4429156" cy="5072098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предвидеть ситуации , которые могут повлиять на здоровье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применять меры во избежание опасных ситуаций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уметь обращаться за помощью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уметь действовать так, чтобы обеспечить свою безопасность, защитить себя в опасных ситуациях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000100" y="1357298"/>
            <a:ext cx="73478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Направления  образовательной  работы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357430"/>
            <a:ext cx="88408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тематическое планирование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создание развивающей среды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организация работы с детьми в разных видах деятельности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взаимодействие с семьёй, социумом</a:t>
            </a:r>
          </a:p>
          <a:p>
            <a:pPr algn="ctr">
              <a:buFont typeface="Wingdings" pitchFamily="2" charset="2"/>
              <a:buChar char="Ø"/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2714612" y="357166"/>
            <a:ext cx="4429156" cy="6072230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Диагностическое исследование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проводится индивидуально с каждым ребёнком. Для диагностики используем беседы на выяснение элементарных представлений детей о здоровье, ЗОЖ, безопасности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задания:  «Что делать, чтобы быть здоровым», «Полезная покупка»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Проблемные ситуации: «Место для отдыха», «Необычное угощение», «Место для прогулки».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ситуации: «Телевизор дома», «Компьютерные игры», «Больница»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за детьми в режимные моменты и в свободном общении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643042" y="571480"/>
            <a:ext cx="51664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Развивающая среда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071678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Особое внимание  уделяем моделированию игровой среды, которую строим с учётом  требований образовательной программы, уровня развития детей, их интересов, половых различий. Игровая среда в группе динамична, безопасна. Игры, спортивное оборудование, атрибуты к играм располагаются в легкодоступном для детей месте.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34311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Дидактические, настольно – печатные игры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785794"/>
            <a:ext cx="85011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Каждая игра представляет собой набор задач, которые  ребёнок решает с помощью различных предметов,  которые способствуют развитию познавательных, творческих способностей, мышления и воображения.  «Опасные предметы», «Кому что нужно для работы». Дидактические  игры: «Часы безопасности», «Различие и сходство предметов», «Овощи и фрукты», «Лото», «Я знаю, что можно, что нельзя», «Помощники на дороге», «На чём ездят люди», «Найди и назови», полочка умных книг, иллюстрированные альбомы из серии «Безопасность», «Здоровье».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foto\разное\DSCN0418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928926" y="2786058"/>
            <a:ext cx="2928958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4207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Использование игровых технологий в разных видах деятельности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42910" y="1500174"/>
            <a:ext cx="3357586" cy="1612780"/>
          </a:xfrm>
          <a:prstGeom prst="wedgeRoundRectCallou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Организация ООД</a:t>
            </a:r>
            <a:endParaRPr lang="ru-RU" b="1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2357422" y="3571876"/>
            <a:ext cx="4214842" cy="2214578"/>
          </a:xfrm>
          <a:prstGeom prst="wedgeRoundRectCallou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Совместная деятельность</a:t>
            </a:r>
          </a:p>
          <a:p>
            <a:pPr algn="ctr"/>
            <a:r>
              <a:rPr lang="ru-RU" b="1" dirty="0" smtClean="0"/>
              <a:t> взрослых и детей</a:t>
            </a:r>
            <a:endParaRPr lang="ru-RU" b="1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286380" y="1571612"/>
            <a:ext cx="3286148" cy="1612780"/>
          </a:xfrm>
          <a:prstGeom prst="wedgeRoundRectCallou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Самостоятельная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деятельность детей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785786" y="214290"/>
            <a:ext cx="79010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Реализация образовательного процесса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 учётом  интеграции  образовательных  областей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07154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285992"/>
            <a:ext cx="5565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2857496"/>
            <a:ext cx="3804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4331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4286256"/>
            <a:ext cx="46726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ая выноска 2"/>
          <p:cNvSpPr/>
          <p:nvPr/>
        </p:nvSpPr>
        <p:spPr>
          <a:xfrm>
            <a:off x="2428860" y="214290"/>
            <a:ext cx="5000660" cy="428628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Сотрудничество с семьёй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071802" y="1071546"/>
            <a:ext cx="2643206" cy="357190"/>
          </a:xfrm>
          <a:prstGeom prst="wedgeRectCallou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2285984" y="1785926"/>
            <a:ext cx="4572032" cy="642942"/>
          </a:xfrm>
          <a:prstGeom prst="wedgeRectCallou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3071802" y="2714620"/>
            <a:ext cx="2643206" cy="500066"/>
          </a:xfrm>
          <a:prstGeom prst="wedgeRectCallou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3286116" y="3571876"/>
            <a:ext cx="2643206" cy="500066"/>
          </a:xfrm>
          <a:prstGeom prst="wedgeRectCallou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000100" y="4500570"/>
            <a:ext cx="7358114" cy="1214446"/>
          </a:xfrm>
          <a:prstGeom prst="wedgeRectCallou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Развлечения, 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досуги, праздники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Блок-схема: процесс 3"/>
          <p:cNvSpPr/>
          <p:nvPr/>
        </p:nvSpPr>
        <p:spPr>
          <a:xfrm>
            <a:off x="357158" y="1214422"/>
            <a:ext cx="1857356" cy="714380"/>
          </a:xfrm>
          <a:prstGeom prst="flowChart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ПЧ -32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571736" y="1428736"/>
            <a:ext cx="1857356" cy="714380"/>
          </a:xfrm>
          <a:prstGeom prst="flowChart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ГИБДД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572000" y="1428736"/>
            <a:ext cx="2214546" cy="714380"/>
          </a:xfrm>
          <a:prstGeom prst="flowChart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Поликлиника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7000892" y="1285860"/>
            <a:ext cx="1857356" cy="714380"/>
          </a:xfrm>
          <a:prstGeom prst="flowChart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Служба такси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357554" y="928670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357818" y="928670"/>
            <a:ext cx="48463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193535">
            <a:off x="2261266" y="698230"/>
            <a:ext cx="501099" cy="7244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217270">
            <a:off x="6454289" y="587091"/>
            <a:ext cx="484632" cy="834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571604" y="214290"/>
            <a:ext cx="5786478" cy="71438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Сотрудничество с социумом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100_36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285992"/>
            <a:ext cx="3357586" cy="2125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SDC141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4572008"/>
            <a:ext cx="3333741" cy="201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SDC141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4643446"/>
            <a:ext cx="328614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SDC142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2285992"/>
            <a:ext cx="3357586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285852" y="214290"/>
            <a:ext cx="64910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Практическая  значимость  опыта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071546"/>
            <a:ext cx="835824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формируются адекватные представления об организме человека.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дошкольников создаётся целостное представление о своём теле.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 учится «слышать» и «слышит» свой организм.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Осознают самоценности своей и ценность жизни другого человека.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формируются потребности в физическом и нравственном совершенствовании, в здоровом образе жизни.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Прививаются навыки профилактики и гигиены.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Развиваются умения предвидеть возможные опасные для жизни последствия своих поступков для себя и своих близких.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Воспитывается уважение к жизни другого человека, умение сочувствовать, помогать, сопереживать чужой боли.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Формируются навыки здорового образа жизни.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Осуществляется правильное физическое развитие детского организма, повышается его сопротивляемость к инфекциям.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Улучшаются соматические показатели здоровья и показатели физической подготовленности.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Возникает у дошкольников потребность в здоровом образе жизни и гигиенической культуры поведения.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571604" y="428604"/>
            <a:ext cx="58248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ПРОТИВОРЕЧИЯ  И  ПРОБЛЕМЫ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85725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ЗОЖ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один из главных критериев уровня жизни человека, а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кого и неопытного ребёнка ЗОЖ гарантирует здоровье и счастливое будущее.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настоящее время значительно изменились условия жизни человека. Теперь они связаны с интенсивным Реалии современного мира (техногенные катастрофы, экологические катаклизмы, некачественная вода, химические добавки в продуктах питания, электронно –лучевое облучение при злоупотреблении компьютерными играми и телевизором, быстрое истощение резервных возможностей организма зимой, резкие перепады атмосферного давления, температуры и т.д.) лишь некоторые факторы, агрессивно воздействующие на здоровье дошкольников. Отношение детей  к своему здоровью – фундамент, на котором может быть выстроено здание потребности в ЗОЖ. Оно зарождается и развивается в процессе осознания ребёнком себя как человека и личности. Необходимо, чтобы дети поняли:  сложное, но в высшей степени хрупкое создание природы, и своё здоровье и свою жизнь надо уметь защищать с самого раннего возраста.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071670" y="642918"/>
            <a:ext cx="489614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Перспективность   опыта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14356"/>
            <a:ext cx="81439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Продолжать создавать оптимальные условия в группе для формирования  ЗОЖ и основ безопасной жизнедеятельности.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Применять вариативные формы новых современных игровых технологий в образовательном процессе.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Продолжать систематизировать представления детей о правилах поведения через использование различных видов деятельности.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Повышать просветительский уровень родителей по вопросам воспитания личной безопасности детей.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Продолжать активное взаимодействие с социумом . 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Горизонтальный свиток 3"/>
          <p:cNvSpPr/>
          <p:nvPr/>
        </p:nvSpPr>
        <p:spPr>
          <a:xfrm>
            <a:off x="785786" y="357166"/>
            <a:ext cx="7500990" cy="2571768"/>
          </a:xfrm>
          <a:prstGeom prst="horizontalScroll">
            <a:avLst/>
          </a:prstGeom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Каждый педагог -  творец технологии, даже если имеем дело с заимствованиями. Создание технологии  невозможно без творчества. Для педагога, научившегося работать на технологическом уровне, всегда будет главным ориентиром познавательный процесс в его развивающемся состоянии. Всё в наших руках, поэтому их нельзя опускать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foto\карикова\IMG_7053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143108" y="2928934"/>
            <a:ext cx="4714908" cy="3241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лорлпоп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2214554"/>
            <a:ext cx="1714512" cy="17145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70650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Актуальность, новизна опыта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5" y="1071546"/>
            <a:ext cx="82868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педагогов  дошкольного учреждения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выбрать методы и формы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организации работы с детьми, инновационные  педагогические технологии, которые оптимально соответствуют поставленной  цели развития личности.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Младший дошкольник по своим физиологическим особенностям не может самостоятельно определить всю меру опасности своего существования.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008680_147496_18_DE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3429000"/>
            <a:ext cx="4303513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00034" y="302359"/>
            <a:ext cx="80010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детей дошкольного возраста  характерны яркость и непосредственность восприятия, лёгкость вхождения в образы. Поэтому дошкольники легко вовлекаются в игровую деятельность, направленную на формирование здорового образа  жизни и основ безопасного  поведения. Если с детьми играют систематически, то они приобретают способность управлять своим поведением, легче переносят запреты, становятся более гибкими в общении, вступают в сотрудничество, избавляются  от страха перед опасными ситуациями. Поэтому при формировании здорового образа жизни и основ безопасности особый акцент я ставлю на применение современных игровых технологий.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642910" y="571480"/>
            <a:ext cx="807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ТЕХНОЛОГИЯ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группа методов и приёмов организации педагогического процесса в форме различных педагогических игр, которая стимулирует познавательную активность детей «провоцирует» их самостоятельно искать ответы на возникающие вопросы, позволяет использовать жизненный опыт детей, включая их обыденные  представления о ЗОЖ, безопасном поведении дома, на улице, в природе.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Главная цель игровой технологии -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полноценной мотивационной основы для формирования компетенций здоровьясбережения у дошкольников.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F41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071810"/>
            <a:ext cx="400052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571480"/>
            <a:ext cx="157163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214686"/>
            <a:ext cx="185738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857356" y="785794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143108" y="3500438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214290"/>
            <a:ext cx="6072230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 системы работы с детьми по формированию у дошкольников представлений, устойчивых навыков по основам здоровьясбережения, личной безопасности жизнедеятельности на основе использования игровых технологий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488" y="1857364"/>
            <a:ext cx="6072230" cy="4572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изучить и проанализировать методическую литературу по теме;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создать условия для формирования ЗОЖ и безопасности воспитанников;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подобрать  средства, активизирующие игровую деятельность детей и повышающие  её  результативность;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рассмотреть наиболее эффективные технологии  по  формированию ЗОЖ и личной безопасности дошкольников для использования в образовательной деятельности;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сформировать основные правила сохранения и укрепления здоровья;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познавательные  творческие способности, воображение, мышление, коммуникативные навыки;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воспитывать бережное отношение к своему здоровью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7580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Реализуемые   учебно – методические    пособия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008338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142984"/>
            <a:ext cx="1714502" cy="25031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785794"/>
            <a:ext cx="1743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И.С</a:t>
            </a:r>
            <a:r>
              <a:rPr lang="ru-RU" dirty="0" smtClean="0"/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Голицына </a:t>
            </a:r>
            <a:endParaRPr lang="ru-RU" dirty="0"/>
          </a:p>
        </p:txBody>
      </p:sp>
      <p:pic>
        <p:nvPicPr>
          <p:cNvPr id="9" name="Рисунок 8" descr="10020644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1142984"/>
            <a:ext cx="1857388" cy="2500330"/>
          </a:xfrm>
          <a:prstGeom prst="rect">
            <a:avLst/>
          </a:prstGeom>
        </p:spPr>
      </p:pic>
      <p:pic>
        <p:nvPicPr>
          <p:cNvPr id="10" name="Рисунок 9" descr="10052936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4071942"/>
            <a:ext cx="1682349" cy="2500306"/>
          </a:xfrm>
          <a:prstGeom prst="rect">
            <a:avLst/>
          </a:prstGeom>
        </p:spPr>
      </p:pic>
      <p:pic>
        <p:nvPicPr>
          <p:cNvPr id="11" name="Рисунок 10" descr="10155166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388" y="4071942"/>
            <a:ext cx="1740213" cy="2530828"/>
          </a:xfrm>
          <a:prstGeom prst="rect">
            <a:avLst/>
          </a:prstGeom>
        </p:spPr>
      </p:pic>
      <p:pic>
        <p:nvPicPr>
          <p:cNvPr id="12" name="Рисунок 11" descr="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2" y="4214818"/>
            <a:ext cx="1785950" cy="2428892"/>
          </a:xfrm>
          <a:prstGeom prst="rect">
            <a:avLst/>
          </a:prstGeom>
        </p:spPr>
      </p:pic>
      <p:pic>
        <p:nvPicPr>
          <p:cNvPr id="13" name="Рисунок 12" descr="formirov_21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1142984"/>
            <a:ext cx="1737360" cy="25024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71868" y="785794"/>
            <a:ext cx="1769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И.М</a:t>
            </a:r>
            <a:r>
              <a:rPr lang="ru-RU" dirty="0" smtClean="0"/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Новикова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357950" y="785794"/>
            <a:ext cx="1715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Гуменюк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8992" y="3786190"/>
            <a:ext cx="1866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Л.В.Гаврючина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000232" y="214290"/>
            <a:ext cx="51008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Технология   опыта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071546"/>
            <a:ext cx="8286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Реализуя в образовательном процессе  игровые технологии. Я опираюсь на следующие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 принципы:</a:t>
            </a:r>
          </a:p>
          <a:p>
            <a:pPr marL="342900" indent="-34290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1. В игре работаю на паритетных началах, выполняя одну из игровых ролей;</a:t>
            </a:r>
          </a:p>
          <a:p>
            <a:pPr marL="342900" indent="-342900" algn="just">
              <a:buAutoNum type="arabicPeriod" startAt="2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Через игру стимулирую познавательную активность детей, «провоцирую» их самостоятельно искать ответы на возникающие вопросы;</a:t>
            </a:r>
          </a:p>
          <a:p>
            <a:pPr marL="342900" indent="-342900" algn="just">
              <a:buAutoNum type="arabicPeriod" startAt="2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Использую и обогащаю жизненный опыт детей.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-dlya-prezentacii-vesna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59" y="0"/>
            <a:ext cx="913184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000232" y="214290"/>
            <a:ext cx="5707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принципы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85720" y="1142984"/>
            <a:ext cx="2500330" cy="1285884"/>
          </a:xfrm>
          <a:prstGeom prst="horizontalScroll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интеграция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857488" y="1643050"/>
            <a:ext cx="2786082" cy="128588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возрастная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адрессованность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786446" y="1071546"/>
            <a:ext cx="3143272" cy="128588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индивидуализация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596" y="3143248"/>
            <a:ext cx="2500330" cy="128588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214678" y="3429000"/>
            <a:ext cx="2500330" cy="128588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6357950" y="2928934"/>
            <a:ext cx="2500330" cy="128588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повторяемость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3000364" y="4714884"/>
            <a:ext cx="3214710" cy="2000264"/>
          </a:xfrm>
          <a:prstGeom prst="horizontalScroll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взаимодействие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ребёнком,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семьёй,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социумом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768" y="3429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1222</Words>
  <Application>Microsoft Office PowerPoint</Application>
  <PresentationFormat>Экран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56</cp:revision>
  <dcterms:created xsi:type="dcterms:W3CDTF">2017-04-16T06:15:47Z</dcterms:created>
  <dcterms:modified xsi:type="dcterms:W3CDTF">2017-08-22T17:45:11Z</dcterms:modified>
</cp:coreProperties>
</file>