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90" autoAdjust="0"/>
  </p:normalViewPr>
  <p:slideViewPr>
    <p:cSldViewPr>
      <p:cViewPr varScale="1">
        <p:scale>
          <a:sx n="71" d="100"/>
          <a:sy n="71" d="100"/>
        </p:scale>
        <p:origin x="-135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800200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КЛЕНОВЫЙ ЛИСТ ИЗ БИСЕРА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3968" y="4077072"/>
            <a:ext cx="45365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 smtClean="0"/>
              <a:t>Выполнила </a:t>
            </a:r>
          </a:p>
          <a:p>
            <a:pPr algn="r"/>
            <a:r>
              <a:rPr lang="ru-RU" sz="2400" b="1" dirty="0" smtClean="0"/>
              <a:t>Учитель первой квалификационной категории</a:t>
            </a:r>
          </a:p>
          <a:p>
            <a:pPr algn="r"/>
            <a:r>
              <a:rPr lang="ru-RU" sz="2400" b="1" dirty="0" smtClean="0"/>
              <a:t>Козлова Ирина Александровна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798366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Ирусик\Desktop\Новая папка\Camera\IMG_20170804_23122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4114800" cy="5661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220072" y="1412776"/>
            <a:ext cx="345638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Так доделываем до конца листочек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9137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Ирусик\Desktop\Новая папка\Camera\IMG_20170804_23293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518" y="404664"/>
            <a:ext cx="4114800" cy="6237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004048" y="908720"/>
            <a:ext cx="374441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Вот что получилось!!! </a:t>
            </a:r>
          </a:p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Молодцы!!!!!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414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0032" y="620688"/>
            <a:ext cx="3826768" cy="1800200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Ирусик\Desktop\Новая папка\Camera\IMG_20170804_22045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60648"/>
            <a:ext cx="4114800" cy="6381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220072" y="764704"/>
            <a:ext cx="338437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Вырезаем листочек по шаблону.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3823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Ирусик\Desktop\Новая папка\Camera\IMG_20170804_22054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0688"/>
            <a:ext cx="4114800" cy="5733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436096" y="1124744"/>
            <a:ext cx="338437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Рисуем прожилки простым карандашом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797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Ирусик\Desktop\Новая папка\Camera\IMG_20170804_22062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177" y="548680"/>
            <a:ext cx="4114800" cy="5733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64088" y="1556792"/>
            <a:ext cx="316835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Готовим клей ПВА и кисточку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797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Ирусик\Desktop\Новая папка\Camera\IMG_20170804_22104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495" y="548680"/>
            <a:ext cx="4114800" cy="5661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220072" y="1124744"/>
            <a:ext cx="36004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Берем коричневый бисер и приклеиваем на прожилки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0198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Ирусик\Desktop\Новая папка\Camera\IMG_20170804_22164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76672"/>
            <a:ext cx="3744416" cy="544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Ирусик\Desktop\Новая папка\Camera\IMG_20170804_22263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3477" y="476672"/>
            <a:ext cx="4114800" cy="5589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0198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Ирусик\Desktop\Новая папка\Camera\IMG_20170804_22380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4114800" cy="5589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292080" y="1484784"/>
            <a:ext cx="32403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Прожилки готовы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0198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Ирусик\Desktop\Новая папка\Camera\IMG_20170804_22412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4114800" cy="5589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004048" y="711230"/>
            <a:ext cx="374441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Берем цветной бисер и аккуратно приклеиваем между прожилками 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4873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Ирусик\Desktop\Новая папка\Camera\IMG_20170804_22485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188" y="620688"/>
            <a:ext cx="4114800" cy="544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Ирусик\Desktop\Новая папка\Camera\IMG_20170804_23031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7151" y="618528"/>
            <a:ext cx="4114800" cy="5157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9137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55</Words>
  <Application>Microsoft Office PowerPoint</Application>
  <PresentationFormat>Экран (4:3)</PresentationFormat>
  <Paragraphs>14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КЛЕНОВЫЙ ЛИСТ ИЗ БИСЕРА</vt:lpstr>
      <vt:lpstr>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КЛЕНОВЫЙ ЛИСТ ИЗ БИСЕРА</dc:title>
  <dc:creator>Ирусик</dc:creator>
  <cp:lastModifiedBy>Ирусик</cp:lastModifiedBy>
  <cp:revision>3</cp:revision>
  <dcterms:created xsi:type="dcterms:W3CDTF">2017-08-23T20:35:17Z</dcterms:created>
  <dcterms:modified xsi:type="dcterms:W3CDTF">2017-08-23T20:55:49Z</dcterms:modified>
</cp:coreProperties>
</file>